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4"/>
  </p:sldMasterIdLst>
  <p:notesMasterIdLst>
    <p:notesMasterId r:id="rId16"/>
  </p:notesMasterIdLst>
  <p:sldIdLst>
    <p:sldId id="294" r:id="rId5"/>
    <p:sldId id="259" r:id="rId6"/>
    <p:sldId id="265" r:id="rId7"/>
    <p:sldId id="296" r:id="rId8"/>
    <p:sldId id="268" r:id="rId9"/>
    <p:sldId id="264" r:id="rId10"/>
    <p:sldId id="295" r:id="rId11"/>
    <p:sldId id="297" r:id="rId12"/>
    <p:sldId id="262" r:id="rId13"/>
    <p:sldId id="261"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3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860086-BA9B-4FE7-825D-2D1D9F85F75D}" v="4" dt="2022-05-17T18:52:24.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Johnson" userId="8f55bd91-69e2-4c52-99c9-ad5631ac4243" providerId="ADAL" clId="{E0860086-BA9B-4FE7-825D-2D1D9F85F75D}"/>
    <pc:docChg chg="modSld sldOrd">
      <pc:chgData name="Ben Johnson" userId="8f55bd91-69e2-4c52-99c9-ad5631ac4243" providerId="ADAL" clId="{E0860086-BA9B-4FE7-825D-2D1D9F85F75D}" dt="2022-05-17T18:52:24.943" v="1"/>
      <pc:docMkLst>
        <pc:docMk/>
      </pc:docMkLst>
      <pc:sldChg chg="ord">
        <pc:chgData name="Ben Johnson" userId="8f55bd91-69e2-4c52-99c9-ad5631ac4243" providerId="ADAL" clId="{E0860086-BA9B-4FE7-825D-2D1D9F85F75D}" dt="2022-05-17T18:52:24.943" v="1"/>
        <pc:sldMkLst>
          <pc:docMk/>
          <pc:sldMk cId="2382172848" sldId="26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8E628-17BF-4E53-A904-3B20B1CFC7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8BE39D7-CC9D-43D0-B382-4B1DA80EE76D}">
      <dgm:prSet custT="1"/>
      <dgm:spPr/>
      <dgm:t>
        <a:bodyPr/>
        <a:lstStyle/>
        <a:p>
          <a:pPr algn="ctr"/>
          <a:r>
            <a:rPr lang="en-US" sz="2400" b="1"/>
            <a:t>Immigrant Hope </a:t>
          </a:r>
          <a:endParaRPr lang="en-US" sz="2400"/>
        </a:p>
      </dgm:t>
    </dgm:pt>
    <dgm:pt modelId="{C7A4DAA2-A152-4E14-94C9-49B32D624C69}" type="parTrans" cxnId="{F130DDF5-89B9-4E2E-AA45-D451984FDFF7}">
      <dgm:prSet/>
      <dgm:spPr/>
      <dgm:t>
        <a:bodyPr/>
        <a:lstStyle/>
        <a:p>
          <a:endParaRPr lang="en-US"/>
        </a:p>
      </dgm:t>
    </dgm:pt>
    <dgm:pt modelId="{E2EA22D2-F908-41E9-AABE-C1548AE31806}" type="sibTrans" cxnId="{F130DDF5-89B9-4E2E-AA45-D451984FDFF7}">
      <dgm:prSet/>
      <dgm:spPr/>
      <dgm:t>
        <a:bodyPr/>
        <a:lstStyle/>
        <a:p>
          <a:endParaRPr lang="en-US"/>
        </a:p>
      </dgm:t>
    </dgm:pt>
    <dgm:pt modelId="{53714FAE-446F-4EF9-B08E-115056A1B6A7}">
      <dgm:prSet/>
      <dgm:spPr/>
      <dgm:t>
        <a:bodyPr/>
        <a:lstStyle/>
        <a:p>
          <a:r>
            <a:rPr lang="en-US" b="1"/>
            <a:t>HELP – Determining a pathway to legal residency - citizenship</a:t>
          </a:r>
          <a:endParaRPr lang="en-US"/>
        </a:p>
      </dgm:t>
    </dgm:pt>
    <dgm:pt modelId="{62A3A8C1-3A14-4C90-980F-26D7B6C07090}" type="parTrans" cxnId="{8E888609-FFF5-41F5-B36A-5A613E6A76AF}">
      <dgm:prSet/>
      <dgm:spPr/>
      <dgm:t>
        <a:bodyPr/>
        <a:lstStyle/>
        <a:p>
          <a:endParaRPr lang="en-US"/>
        </a:p>
      </dgm:t>
    </dgm:pt>
    <dgm:pt modelId="{5407F247-B6C9-4C26-854E-C106A9D528C7}" type="sibTrans" cxnId="{8E888609-FFF5-41F5-B36A-5A613E6A76AF}">
      <dgm:prSet/>
      <dgm:spPr/>
      <dgm:t>
        <a:bodyPr/>
        <a:lstStyle/>
        <a:p>
          <a:endParaRPr lang="en-US"/>
        </a:p>
      </dgm:t>
    </dgm:pt>
    <dgm:pt modelId="{01051941-623A-49DC-BC28-8F94FB8DA92D}">
      <dgm:prSet/>
      <dgm:spPr/>
      <dgm:t>
        <a:bodyPr/>
        <a:lstStyle/>
        <a:p>
          <a:r>
            <a:rPr lang="en-US" b="1"/>
            <a:t>HOPE – Sharing the Hope in the Gospel – Eternal Citizenship </a:t>
          </a:r>
          <a:endParaRPr lang="en-US"/>
        </a:p>
      </dgm:t>
    </dgm:pt>
    <dgm:pt modelId="{B4105A8B-4FAC-4B63-B825-77BBF63D2ED8}" type="parTrans" cxnId="{B03F489E-8D99-42AB-91FB-6EF5FCDB4C93}">
      <dgm:prSet/>
      <dgm:spPr/>
      <dgm:t>
        <a:bodyPr/>
        <a:lstStyle/>
        <a:p>
          <a:endParaRPr lang="en-US"/>
        </a:p>
      </dgm:t>
    </dgm:pt>
    <dgm:pt modelId="{C6EAFBB0-31E6-4BBE-933F-9C3BBBE34C14}" type="sibTrans" cxnId="{B03F489E-8D99-42AB-91FB-6EF5FCDB4C93}">
      <dgm:prSet/>
      <dgm:spPr/>
      <dgm:t>
        <a:bodyPr/>
        <a:lstStyle/>
        <a:p>
          <a:endParaRPr lang="en-US"/>
        </a:p>
      </dgm:t>
    </dgm:pt>
    <dgm:pt modelId="{7B6A1100-E555-4A2D-BA71-E385EEEEF80A}">
      <dgm:prSet/>
      <dgm:spPr/>
      <dgm:t>
        <a:bodyPr/>
        <a:lstStyle/>
        <a:p>
          <a:r>
            <a:rPr lang="en-US" b="1"/>
            <a:t>HOME – Connect to a church that will care for your needs </a:t>
          </a:r>
          <a:endParaRPr lang="en-US"/>
        </a:p>
      </dgm:t>
    </dgm:pt>
    <dgm:pt modelId="{96C38C59-240F-4C1F-A384-E17B31830C76}" type="parTrans" cxnId="{FBC5A342-B1F2-40C0-B1BB-8679EB69EF77}">
      <dgm:prSet/>
      <dgm:spPr/>
      <dgm:t>
        <a:bodyPr/>
        <a:lstStyle/>
        <a:p>
          <a:endParaRPr lang="en-US"/>
        </a:p>
      </dgm:t>
    </dgm:pt>
    <dgm:pt modelId="{F1C16D00-2926-4907-AA8F-0C029ED13E68}" type="sibTrans" cxnId="{FBC5A342-B1F2-40C0-B1BB-8679EB69EF77}">
      <dgm:prSet/>
      <dgm:spPr/>
      <dgm:t>
        <a:bodyPr/>
        <a:lstStyle/>
        <a:p>
          <a:endParaRPr lang="en-US"/>
        </a:p>
      </dgm:t>
    </dgm:pt>
    <dgm:pt modelId="{D00AC47F-11B8-1043-B273-26F4E92445D2}" type="pres">
      <dgm:prSet presAssocID="{0F68E628-17BF-4E53-A904-3B20B1CFC71F}" presName="linear" presStyleCnt="0">
        <dgm:presLayoutVars>
          <dgm:animLvl val="lvl"/>
          <dgm:resizeHandles val="exact"/>
        </dgm:presLayoutVars>
      </dgm:prSet>
      <dgm:spPr/>
    </dgm:pt>
    <dgm:pt modelId="{D8AA9F4A-E426-EE4A-B83F-8999B186A7DE}" type="pres">
      <dgm:prSet presAssocID="{18BE39D7-CC9D-43D0-B382-4B1DA80EE76D}" presName="parentText" presStyleLbl="node1" presStyleIdx="0" presStyleCnt="4">
        <dgm:presLayoutVars>
          <dgm:chMax val="0"/>
          <dgm:bulletEnabled val="1"/>
        </dgm:presLayoutVars>
      </dgm:prSet>
      <dgm:spPr/>
    </dgm:pt>
    <dgm:pt modelId="{FD5831F1-8063-E541-B704-89C29676F59D}" type="pres">
      <dgm:prSet presAssocID="{E2EA22D2-F908-41E9-AABE-C1548AE31806}" presName="spacer" presStyleCnt="0"/>
      <dgm:spPr/>
    </dgm:pt>
    <dgm:pt modelId="{73299CC5-1F3F-EE41-9DA1-B923C60D2DDE}" type="pres">
      <dgm:prSet presAssocID="{53714FAE-446F-4EF9-B08E-115056A1B6A7}" presName="parentText" presStyleLbl="node1" presStyleIdx="1" presStyleCnt="4">
        <dgm:presLayoutVars>
          <dgm:chMax val="0"/>
          <dgm:bulletEnabled val="1"/>
        </dgm:presLayoutVars>
      </dgm:prSet>
      <dgm:spPr/>
    </dgm:pt>
    <dgm:pt modelId="{7FEA610F-01EA-6444-A1F8-608CD8B604A1}" type="pres">
      <dgm:prSet presAssocID="{5407F247-B6C9-4C26-854E-C106A9D528C7}" presName="spacer" presStyleCnt="0"/>
      <dgm:spPr/>
    </dgm:pt>
    <dgm:pt modelId="{71655A54-324C-7D4D-9C26-27BAA51E1FDF}" type="pres">
      <dgm:prSet presAssocID="{01051941-623A-49DC-BC28-8F94FB8DA92D}" presName="parentText" presStyleLbl="node1" presStyleIdx="2" presStyleCnt="4">
        <dgm:presLayoutVars>
          <dgm:chMax val="0"/>
          <dgm:bulletEnabled val="1"/>
        </dgm:presLayoutVars>
      </dgm:prSet>
      <dgm:spPr/>
    </dgm:pt>
    <dgm:pt modelId="{E0D7072D-B05F-0A44-BD0D-456005D75AB3}" type="pres">
      <dgm:prSet presAssocID="{C6EAFBB0-31E6-4BBE-933F-9C3BBBE34C14}" presName="spacer" presStyleCnt="0"/>
      <dgm:spPr/>
    </dgm:pt>
    <dgm:pt modelId="{8B55E23C-3A44-E444-9864-F624D4D8296A}" type="pres">
      <dgm:prSet presAssocID="{7B6A1100-E555-4A2D-BA71-E385EEEEF80A}" presName="parentText" presStyleLbl="node1" presStyleIdx="3" presStyleCnt="4">
        <dgm:presLayoutVars>
          <dgm:chMax val="0"/>
          <dgm:bulletEnabled val="1"/>
        </dgm:presLayoutVars>
      </dgm:prSet>
      <dgm:spPr/>
    </dgm:pt>
  </dgm:ptLst>
  <dgm:cxnLst>
    <dgm:cxn modelId="{8E888609-FFF5-41F5-B36A-5A613E6A76AF}" srcId="{0F68E628-17BF-4E53-A904-3B20B1CFC71F}" destId="{53714FAE-446F-4EF9-B08E-115056A1B6A7}" srcOrd="1" destOrd="0" parTransId="{62A3A8C1-3A14-4C90-980F-26D7B6C07090}" sibTransId="{5407F247-B6C9-4C26-854E-C106A9D528C7}"/>
    <dgm:cxn modelId="{A76C7A2D-2A07-F94E-8D1B-385C41AF168B}" type="presOf" srcId="{18BE39D7-CC9D-43D0-B382-4B1DA80EE76D}" destId="{D8AA9F4A-E426-EE4A-B83F-8999B186A7DE}" srcOrd="0" destOrd="0" presId="urn:microsoft.com/office/officeart/2005/8/layout/vList2"/>
    <dgm:cxn modelId="{FBC5A342-B1F2-40C0-B1BB-8679EB69EF77}" srcId="{0F68E628-17BF-4E53-A904-3B20B1CFC71F}" destId="{7B6A1100-E555-4A2D-BA71-E385EEEEF80A}" srcOrd="3" destOrd="0" parTransId="{96C38C59-240F-4C1F-A384-E17B31830C76}" sibTransId="{F1C16D00-2926-4907-AA8F-0C029ED13E68}"/>
    <dgm:cxn modelId="{742F076C-F58C-354D-A506-BAAA1C300063}" type="presOf" srcId="{0F68E628-17BF-4E53-A904-3B20B1CFC71F}" destId="{D00AC47F-11B8-1043-B273-26F4E92445D2}" srcOrd="0" destOrd="0" presId="urn:microsoft.com/office/officeart/2005/8/layout/vList2"/>
    <dgm:cxn modelId="{B03F489E-8D99-42AB-91FB-6EF5FCDB4C93}" srcId="{0F68E628-17BF-4E53-A904-3B20B1CFC71F}" destId="{01051941-623A-49DC-BC28-8F94FB8DA92D}" srcOrd="2" destOrd="0" parTransId="{B4105A8B-4FAC-4B63-B825-77BBF63D2ED8}" sibTransId="{C6EAFBB0-31E6-4BBE-933F-9C3BBBE34C14}"/>
    <dgm:cxn modelId="{AF9FF5CE-D432-E543-AD30-7AB809ACC04C}" type="presOf" srcId="{53714FAE-446F-4EF9-B08E-115056A1B6A7}" destId="{73299CC5-1F3F-EE41-9DA1-B923C60D2DDE}" srcOrd="0" destOrd="0" presId="urn:microsoft.com/office/officeart/2005/8/layout/vList2"/>
    <dgm:cxn modelId="{CCAB25D1-D94A-5446-845A-597D6E6AD4FE}" type="presOf" srcId="{7B6A1100-E555-4A2D-BA71-E385EEEEF80A}" destId="{8B55E23C-3A44-E444-9864-F624D4D8296A}" srcOrd="0" destOrd="0" presId="urn:microsoft.com/office/officeart/2005/8/layout/vList2"/>
    <dgm:cxn modelId="{225076DA-5A4E-904B-8281-14175982704A}" type="presOf" srcId="{01051941-623A-49DC-BC28-8F94FB8DA92D}" destId="{71655A54-324C-7D4D-9C26-27BAA51E1FDF}" srcOrd="0" destOrd="0" presId="urn:microsoft.com/office/officeart/2005/8/layout/vList2"/>
    <dgm:cxn modelId="{F130DDF5-89B9-4E2E-AA45-D451984FDFF7}" srcId="{0F68E628-17BF-4E53-A904-3B20B1CFC71F}" destId="{18BE39D7-CC9D-43D0-B382-4B1DA80EE76D}" srcOrd="0" destOrd="0" parTransId="{C7A4DAA2-A152-4E14-94C9-49B32D624C69}" sibTransId="{E2EA22D2-F908-41E9-AABE-C1548AE31806}"/>
    <dgm:cxn modelId="{5F5B7606-194F-684F-BE8F-C78AB16F2173}" type="presParOf" srcId="{D00AC47F-11B8-1043-B273-26F4E92445D2}" destId="{D8AA9F4A-E426-EE4A-B83F-8999B186A7DE}" srcOrd="0" destOrd="0" presId="urn:microsoft.com/office/officeart/2005/8/layout/vList2"/>
    <dgm:cxn modelId="{B56ED32B-EE0E-C541-9E86-FDA24A852F58}" type="presParOf" srcId="{D00AC47F-11B8-1043-B273-26F4E92445D2}" destId="{FD5831F1-8063-E541-B704-89C29676F59D}" srcOrd="1" destOrd="0" presId="urn:microsoft.com/office/officeart/2005/8/layout/vList2"/>
    <dgm:cxn modelId="{189BC635-F878-1344-B1F9-6C9FD8C03051}" type="presParOf" srcId="{D00AC47F-11B8-1043-B273-26F4E92445D2}" destId="{73299CC5-1F3F-EE41-9DA1-B923C60D2DDE}" srcOrd="2" destOrd="0" presId="urn:microsoft.com/office/officeart/2005/8/layout/vList2"/>
    <dgm:cxn modelId="{667D68DE-EF6F-3742-B95E-DAE2F2CC6592}" type="presParOf" srcId="{D00AC47F-11B8-1043-B273-26F4E92445D2}" destId="{7FEA610F-01EA-6444-A1F8-608CD8B604A1}" srcOrd="3" destOrd="0" presId="urn:microsoft.com/office/officeart/2005/8/layout/vList2"/>
    <dgm:cxn modelId="{410C9462-B06E-9B46-B4C0-728023884176}" type="presParOf" srcId="{D00AC47F-11B8-1043-B273-26F4E92445D2}" destId="{71655A54-324C-7D4D-9C26-27BAA51E1FDF}" srcOrd="4" destOrd="0" presId="urn:microsoft.com/office/officeart/2005/8/layout/vList2"/>
    <dgm:cxn modelId="{54A748D9-1DFE-4148-8AA7-E323563599EC}" type="presParOf" srcId="{D00AC47F-11B8-1043-B273-26F4E92445D2}" destId="{E0D7072D-B05F-0A44-BD0D-456005D75AB3}" srcOrd="5" destOrd="0" presId="urn:microsoft.com/office/officeart/2005/8/layout/vList2"/>
    <dgm:cxn modelId="{5EF9C40B-4D75-C94B-8DB6-E88C44655854}" type="presParOf" srcId="{D00AC47F-11B8-1043-B273-26F4E92445D2}" destId="{8B55E23C-3A44-E444-9864-F624D4D8296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DD506E-F8E9-404C-8820-9E913DB0E7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334F7B6-D38E-442D-B48F-C1344CACA19E}">
      <dgm:prSet/>
      <dgm:spPr/>
      <dgm:t>
        <a:bodyPr/>
        <a:lstStyle/>
        <a:p>
          <a:r>
            <a:rPr lang="en-US"/>
            <a:t>What are the demographics of your area? </a:t>
          </a:r>
        </a:p>
      </dgm:t>
    </dgm:pt>
    <dgm:pt modelId="{3CB684C2-E15D-474B-9067-10FA2309124D}" type="parTrans" cxnId="{B619909D-436D-4EED-9D60-7EEF3847F15C}">
      <dgm:prSet/>
      <dgm:spPr/>
      <dgm:t>
        <a:bodyPr/>
        <a:lstStyle/>
        <a:p>
          <a:endParaRPr lang="en-US"/>
        </a:p>
      </dgm:t>
    </dgm:pt>
    <dgm:pt modelId="{AAB38E0B-965E-4716-86DF-FD30BFC02223}" type="sibTrans" cxnId="{B619909D-436D-4EED-9D60-7EEF3847F15C}">
      <dgm:prSet/>
      <dgm:spPr/>
      <dgm:t>
        <a:bodyPr/>
        <a:lstStyle/>
        <a:p>
          <a:endParaRPr lang="en-US"/>
        </a:p>
      </dgm:t>
    </dgm:pt>
    <dgm:pt modelId="{812684E5-B59E-4314-B71E-74D94B97A0BA}">
      <dgm:prSet/>
      <dgm:spPr/>
      <dgm:t>
        <a:bodyPr/>
        <a:lstStyle/>
        <a:p>
          <a:r>
            <a:rPr lang="en-US"/>
            <a:t>Is the leadership and congregations of the church supportive of serving the immigrant in this way?</a:t>
          </a:r>
        </a:p>
      </dgm:t>
    </dgm:pt>
    <dgm:pt modelId="{A2D5DBF5-D537-4AB5-92A7-4A851BF0BF82}" type="parTrans" cxnId="{1C387CEC-5084-4D87-B61D-CA5E436AF066}">
      <dgm:prSet/>
      <dgm:spPr/>
      <dgm:t>
        <a:bodyPr/>
        <a:lstStyle/>
        <a:p>
          <a:endParaRPr lang="en-US"/>
        </a:p>
      </dgm:t>
    </dgm:pt>
    <dgm:pt modelId="{F118F6BA-4412-444C-94DE-58157085EE04}" type="sibTrans" cxnId="{1C387CEC-5084-4D87-B61D-CA5E436AF066}">
      <dgm:prSet/>
      <dgm:spPr/>
      <dgm:t>
        <a:bodyPr/>
        <a:lstStyle/>
        <a:p>
          <a:endParaRPr lang="en-US"/>
        </a:p>
      </dgm:t>
    </dgm:pt>
    <dgm:pt modelId="{2055684B-A613-4339-9E79-8AC51A14E716}">
      <dgm:prSet/>
      <dgm:spPr/>
      <dgm:t>
        <a:bodyPr/>
        <a:lstStyle/>
        <a:p>
          <a:r>
            <a:rPr lang="en-US"/>
            <a:t>Does the church have the resources for this ministry (funding, space, people to do immigration work and other volunteers)</a:t>
          </a:r>
        </a:p>
      </dgm:t>
    </dgm:pt>
    <dgm:pt modelId="{7A3C679E-BBF3-48A5-9F3E-00BE0898D43A}" type="parTrans" cxnId="{96C3FEDA-517F-48AE-8936-A0E7283D924D}">
      <dgm:prSet/>
      <dgm:spPr/>
      <dgm:t>
        <a:bodyPr/>
        <a:lstStyle/>
        <a:p>
          <a:endParaRPr lang="en-US"/>
        </a:p>
      </dgm:t>
    </dgm:pt>
    <dgm:pt modelId="{0ECE5913-68B0-4060-BB90-B51D918F4082}" type="sibTrans" cxnId="{96C3FEDA-517F-48AE-8936-A0E7283D924D}">
      <dgm:prSet/>
      <dgm:spPr/>
      <dgm:t>
        <a:bodyPr/>
        <a:lstStyle/>
        <a:p>
          <a:endParaRPr lang="en-US"/>
        </a:p>
      </dgm:t>
    </dgm:pt>
    <dgm:pt modelId="{A2B98937-E9AF-4442-B1D4-468D5F484720}">
      <dgm:prSet/>
      <dgm:spPr/>
      <dgm:t>
        <a:bodyPr/>
        <a:lstStyle/>
        <a:p>
          <a:r>
            <a:rPr lang="en-US"/>
            <a:t>Are there other churches for a partnership?</a:t>
          </a:r>
        </a:p>
      </dgm:t>
    </dgm:pt>
    <dgm:pt modelId="{E94A47F7-B5DD-452F-80A4-0CCEADCF584F}" type="parTrans" cxnId="{B08A5D4F-3BC3-4086-96AF-BE996C0B2E0B}">
      <dgm:prSet/>
      <dgm:spPr/>
      <dgm:t>
        <a:bodyPr/>
        <a:lstStyle/>
        <a:p>
          <a:endParaRPr lang="en-US"/>
        </a:p>
      </dgm:t>
    </dgm:pt>
    <dgm:pt modelId="{92B23833-820B-461E-BA28-64F9776C6135}" type="sibTrans" cxnId="{B08A5D4F-3BC3-4086-96AF-BE996C0B2E0B}">
      <dgm:prSet/>
      <dgm:spPr/>
      <dgm:t>
        <a:bodyPr/>
        <a:lstStyle/>
        <a:p>
          <a:endParaRPr lang="en-US"/>
        </a:p>
      </dgm:t>
    </dgm:pt>
    <dgm:pt modelId="{86C7575E-339B-409C-97A1-25D22708B627}">
      <dgm:prSet/>
      <dgm:spPr/>
      <dgm:t>
        <a:bodyPr/>
        <a:lstStyle/>
        <a:p>
          <a:r>
            <a:rPr lang="en-US"/>
            <a:t>It takes time to learn immigration law and go through DOJ process (Could be up to 2 to 3 years) </a:t>
          </a:r>
        </a:p>
      </dgm:t>
    </dgm:pt>
    <dgm:pt modelId="{3B63DB75-26C6-4886-9ABD-544F0DB664B7}" type="parTrans" cxnId="{83F8E463-A204-46A0-96FF-B01F6A21B359}">
      <dgm:prSet/>
      <dgm:spPr/>
      <dgm:t>
        <a:bodyPr/>
        <a:lstStyle/>
        <a:p>
          <a:endParaRPr lang="en-US"/>
        </a:p>
      </dgm:t>
    </dgm:pt>
    <dgm:pt modelId="{DDDB8207-36E4-47D8-8555-D6D794600931}" type="sibTrans" cxnId="{83F8E463-A204-46A0-96FF-B01F6A21B359}">
      <dgm:prSet/>
      <dgm:spPr/>
      <dgm:t>
        <a:bodyPr/>
        <a:lstStyle/>
        <a:p>
          <a:endParaRPr lang="en-US"/>
        </a:p>
      </dgm:t>
    </dgm:pt>
    <dgm:pt modelId="{AE99C858-37EE-E641-8F28-FFDC583228D1}">
      <dgm:prSet/>
      <dgm:spPr/>
      <dgm:t>
        <a:bodyPr/>
        <a:lstStyle/>
        <a:p>
          <a:r>
            <a:rPr lang="en-US"/>
            <a:t>Are you equipped to WELCOME the STRANGER ?</a:t>
          </a:r>
        </a:p>
      </dgm:t>
    </dgm:pt>
    <dgm:pt modelId="{268185C8-FC2F-C943-9CCF-0A3BE9DDA93A}" type="parTrans" cxnId="{1AF75BC0-2EDC-884D-8164-E3138D135E01}">
      <dgm:prSet/>
      <dgm:spPr/>
      <dgm:t>
        <a:bodyPr/>
        <a:lstStyle/>
        <a:p>
          <a:endParaRPr lang="en-US"/>
        </a:p>
      </dgm:t>
    </dgm:pt>
    <dgm:pt modelId="{5A169BFE-990C-2F4C-AAB5-1DB3F6B043D8}" type="sibTrans" cxnId="{1AF75BC0-2EDC-884D-8164-E3138D135E01}">
      <dgm:prSet/>
      <dgm:spPr/>
      <dgm:t>
        <a:bodyPr/>
        <a:lstStyle/>
        <a:p>
          <a:endParaRPr lang="en-US"/>
        </a:p>
      </dgm:t>
    </dgm:pt>
    <dgm:pt modelId="{C8984B66-D4F6-6F49-A72A-C77F9A42D71C}" type="pres">
      <dgm:prSet presAssocID="{ABDD506E-F8E9-404C-8820-9E913DB0E76B}" presName="linear" presStyleCnt="0">
        <dgm:presLayoutVars>
          <dgm:animLvl val="lvl"/>
          <dgm:resizeHandles val="exact"/>
        </dgm:presLayoutVars>
      </dgm:prSet>
      <dgm:spPr/>
    </dgm:pt>
    <dgm:pt modelId="{BD6F3F6A-7F04-8941-9D93-FBC9349F8134}" type="pres">
      <dgm:prSet presAssocID="{AE99C858-37EE-E641-8F28-FFDC583228D1}" presName="parentText" presStyleLbl="node1" presStyleIdx="0" presStyleCnt="6">
        <dgm:presLayoutVars>
          <dgm:chMax val="0"/>
          <dgm:bulletEnabled val="1"/>
        </dgm:presLayoutVars>
      </dgm:prSet>
      <dgm:spPr/>
    </dgm:pt>
    <dgm:pt modelId="{9339198F-ACC2-3A49-9840-1FC0288A000A}" type="pres">
      <dgm:prSet presAssocID="{5A169BFE-990C-2F4C-AAB5-1DB3F6B043D8}" presName="spacer" presStyleCnt="0"/>
      <dgm:spPr/>
    </dgm:pt>
    <dgm:pt modelId="{6428406C-E789-254F-B477-1F12F8D3B9AE}" type="pres">
      <dgm:prSet presAssocID="{F334F7B6-D38E-442D-B48F-C1344CACA19E}" presName="parentText" presStyleLbl="node1" presStyleIdx="1" presStyleCnt="6">
        <dgm:presLayoutVars>
          <dgm:chMax val="0"/>
          <dgm:bulletEnabled val="1"/>
        </dgm:presLayoutVars>
      </dgm:prSet>
      <dgm:spPr/>
    </dgm:pt>
    <dgm:pt modelId="{1040F67B-B04E-C642-BC10-CA84A677397D}" type="pres">
      <dgm:prSet presAssocID="{AAB38E0B-965E-4716-86DF-FD30BFC02223}" presName="spacer" presStyleCnt="0"/>
      <dgm:spPr/>
    </dgm:pt>
    <dgm:pt modelId="{76EC5551-A695-CE44-8728-B1B719D5CEE2}" type="pres">
      <dgm:prSet presAssocID="{812684E5-B59E-4314-B71E-74D94B97A0BA}" presName="parentText" presStyleLbl="node1" presStyleIdx="2" presStyleCnt="6">
        <dgm:presLayoutVars>
          <dgm:chMax val="0"/>
          <dgm:bulletEnabled val="1"/>
        </dgm:presLayoutVars>
      </dgm:prSet>
      <dgm:spPr/>
    </dgm:pt>
    <dgm:pt modelId="{048B9587-6EBF-2D48-96B1-5528A588E6BF}" type="pres">
      <dgm:prSet presAssocID="{F118F6BA-4412-444C-94DE-58157085EE04}" presName="spacer" presStyleCnt="0"/>
      <dgm:spPr/>
    </dgm:pt>
    <dgm:pt modelId="{75FDC374-8500-C94E-98D6-8733FD83E879}" type="pres">
      <dgm:prSet presAssocID="{2055684B-A613-4339-9E79-8AC51A14E716}" presName="parentText" presStyleLbl="node1" presStyleIdx="3" presStyleCnt="6">
        <dgm:presLayoutVars>
          <dgm:chMax val="0"/>
          <dgm:bulletEnabled val="1"/>
        </dgm:presLayoutVars>
      </dgm:prSet>
      <dgm:spPr/>
    </dgm:pt>
    <dgm:pt modelId="{BCED0B45-3FEB-CE4F-9EC5-7BF0799ACCDB}" type="pres">
      <dgm:prSet presAssocID="{0ECE5913-68B0-4060-BB90-B51D918F4082}" presName="spacer" presStyleCnt="0"/>
      <dgm:spPr/>
    </dgm:pt>
    <dgm:pt modelId="{E788E1C0-DE93-344B-988E-2D3B01060B42}" type="pres">
      <dgm:prSet presAssocID="{A2B98937-E9AF-4442-B1D4-468D5F484720}" presName="parentText" presStyleLbl="node1" presStyleIdx="4" presStyleCnt="6">
        <dgm:presLayoutVars>
          <dgm:chMax val="0"/>
          <dgm:bulletEnabled val="1"/>
        </dgm:presLayoutVars>
      </dgm:prSet>
      <dgm:spPr/>
    </dgm:pt>
    <dgm:pt modelId="{8B141F5D-47EB-C244-B052-D4A3574C0BEC}" type="pres">
      <dgm:prSet presAssocID="{92B23833-820B-461E-BA28-64F9776C6135}" presName="spacer" presStyleCnt="0"/>
      <dgm:spPr/>
    </dgm:pt>
    <dgm:pt modelId="{E9184DE2-0F7B-884A-8A6B-9F0D7497448E}" type="pres">
      <dgm:prSet presAssocID="{86C7575E-339B-409C-97A1-25D22708B627}" presName="parentText" presStyleLbl="node1" presStyleIdx="5" presStyleCnt="6">
        <dgm:presLayoutVars>
          <dgm:chMax val="0"/>
          <dgm:bulletEnabled val="1"/>
        </dgm:presLayoutVars>
      </dgm:prSet>
      <dgm:spPr/>
    </dgm:pt>
  </dgm:ptLst>
  <dgm:cxnLst>
    <dgm:cxn modelId="{0D408738-55D3-5D4D-9769-0E0E9944A712}" type="presOf" srcId="{ABDD506E-F8E9-404C-8820-9E913DB0E76B}" destId="{C8984B66-D4F6-6F49-A72A-C77F9A42D71C}" srcOrd="0" destOrd="0" presId="urn:microsoft.com/office/officeart/2005/8/layout/vList2"/>
    <dgm:cxn modelId="{E9A67A62-DA37-6F47-AA5D-42D86D69AA93}" type="presOf" srcId="{812684E5-B59E-4314-B71E-74D94B97A0BA}" destId="{76EC5551-A695-CE44-8728-B1B719D5CEE2}" srcOrd="0" destOrd="0" presId="urn:microsoft.com/office/officeart/2005/8/layout/vList2"/>
    <dgm:cxn modelId="{9D0CCB63-6A80-2E49-880F-B485CAEBE324}" type="presOf" srcId="{86C7575E-339B-409C-97A1-25D22708B627}" destId="{E9184DE2-0F7B-884A-8A6B-9F0D7497448E}" srcOrd="0" destOrd="0" presId="urn:microsoft.com/office/officeart/2005/8/layout/vList2"/>
    <dgm:cxn modelId="{83F8E463-A204-46A0-96FF-B01F6A21B359}" srcId="{ABDD506E-F8E9-404C-8820-9E913DB0E76B}" destId="{86C7575E-339B-409C-97A1-25D22708B627}" srcOrd="5" destOrd="0" parTransId="{3B63DB75-26C6-4886-9ABD-544F0DB664B7}" sibTransId="{DDDB8207-36E4-47D8-8555-D6D794600931}"/>
    <dgm:cxn modelId="{DFE3354C-5CEC-7746-A634-C612BD182D7F}" type="presOf" srcId="{A2B98937-E9AF-4442-B1D4-468D5F484720}" destId="{E788E1C0-DE93-344B-988E-2D3B01060B42}" srcOrd="0" destOrd="0" presId="urn:microsoft.com/office/officeart/2005/8/layout/vList2"/>
    <dgm:cxn modelId="{B08A5D4F-3BC3-4086-96AF-BE996C0B2E0B}" srcId="{ABDD506E-F8E9-404C-8820-9E913DB0E76B}" destId="{A2B98937-E9AF-4442-B1D4-468D5F484720}" srcOrd="4" destOrd="0" parTransId="{E94A47F7-B5DD-452F-80A4-0CCEADCF584F}" sibTransId="{92B23833-820B-461E-BA28-64F9776C6135}"/>
    <dgm:cxn modelId="{31FACE80-3FBC-904F-83E8-41B17511E073}" type="presOf" srcId="{2055684B-A613-4339-9E79-8AC51A14E716}" destId="{75FDC374-8500-C94E-98D6-8733FD83E879}" srcOrd="0" destOrd="0" presId="urn:microsoft.com/office/officeart/2005/8/layout/vList2"/>
    <dgm:cxn modelId="{B619909D-436D-4EED-9D60-7EEF3847F15C}" srcId="{ABDD506E-F8E9-404C-8820-9E913DB0E76B}" destId="{F334F7B6-D38E-442D-B48F-C1344CACA19E}" srcOrd="1" destOrd="0" parTransId="{3CB684C2-E15D-474B-9067-10FA2309124D}" sibTransId="{AAB38E0B-965E-4716-86DF-FD30BFC02223}"/>
    <dgm:cxn modelId="{0BA446B8-EE1D-FA4F-8925-8F08A3FA48A3}" type="presOf" srcId="{F334F7B6-D38E-442D-B48F-C1344CACA19E}" destId="{6428406C-E789-254F-B477-1F12F8D3B9AE}" srcOrd="0" destOrd="0" presId="urn:microsoft.com/office/officeart/2005/8/layout/vList2"/>
    <dgm:cxn modelId="{1AF75BC0-2EDC-884D-8164-E3138D135E01}" srcId="{ABDD506E-F8E9-404C-8820-9E913DB0E76B}" destId="{AE99C858-37EE-E641-8F28-FFDC583228D1}" srcOrd="0" destOrd="0" parTransId="{268185C8-FC2F-C943-9CCF-0A3BE9DDA93A}" sibTransId="{5A169BFE-990C-2F4C-AAB5-1DB3F6B043D8}"/>
    <dgm:cxn modelId="{26986FD7-7E56-2D44-9E2F-E5528165ED33}" type="presOf" srcId="{AE99C858-37EE-E641-8F28-FFDC583228D1}" destId="{BD6F3F6A-7F04-8941-9D93-FBC9349F8134}" srcOrd="0" destOrd="0" presId="urn:microsoft.com/office/officeart/2005/8/layout/vList2"/>
    <dgm:cxn modelId="{96C3FEDA-517F-48AE-8936-A0E7283D924D}" srcId="{ABDD506E-F8E9-404C-8820-9E913DB0E76B}" destId="{2055684B-A613-4339-9E79-8AC51A14E716}" srcOrd="3" destOrd="0" parTransId="{7A3C679E-BBF3-48A5-9F3E-00BE0898D43A}" sibTransId="{0ECE5913-68B0-4060-BB90-B51D918F4082}"/>
    <dgm:cxn modelId="{1C387CEC-5084-4D87-B61D-CA5E436AF066}" srcId="{ABDD506E-F8E9-404C-8820-9E913DB0E76B}" destId="{812684E5-B59E-4314-B71E-74D94B97A0BA}" srcOrd="2" destOrd="0" parTransId="{A2D5DBF5-D537-4AB5-92A7-4A851BF0BF82}" sibTransId="{F118F6BA-4412-444C-94DE-58157085EE04}"/>
    <dgm:cxn modelId="{58F6D52C-9FF7-7C40-A71E-D16B1A6D08D7}" type="presParOf" srcId="{C8984B66-D4F6-6F49-A72A-C77F9A42D71C}" destId="{BD6F3F6A-7F04-8941-9D93-FBC9349F8134}" srcOrd="0" destOrd="0" presId="urn:microsoft.com/office/officeart/2005/8/layout/vList2"/>
    <dgm:cxn modelId="{A9B8F08A-978A-1443-9370-0456B20B133A}" type="presParOf" srcId="{C8984B66-D4F6-6F49-A72A-C77F9A42D71C}" destId="{9339198F-ACC2-3A49-9840-1FC0288A000A}" srcOrd="1" destOrd="0" presId="urn:microsoft.com/office/officeart/2005/8/layout/vList2"/>
    <dgm:cxn modelId="{714725CC-4CAE-BB4C-99F0-A1A9038B7DED}" type="presParOf" srcId="{C8984B66-D4F6-6F49-A72A-C77F9A42D71C}" destId="{6428406C-E789-254F-B477-1F12F8D3B9AE}" srcOrd="2" destOrd="0" presId="urn:microsoft.com/office/officeart/2005/8/layout/vList2"/>
    <dgm:cxn modelId="{2745DF30-9DCA-7548-AF1D-0245C647623D}" type="presParOf" srcId="{C8984B66-D4F6-6F49-A72A-C77F9A42D71C}" destId="{1040F67B-B04E-C642-BC10-CA84A677397D}" srcOrd="3" destOrd="0" presId="urn:microsoft.com/office/officeart/2005/8/layout/vList2"/>
    <dgm:cxn modelId="{FB673291-D9F8-B44B-89C6-A596F6DC0F94}" type="presParOf" srcId="{C8984B66-D4F6-6F49-A72A-C77F9A42D71C}" destId="{76EC5551-A695-CE44-8728-B1B719D5CEE2}" srcOrd="4" destOrd="0" presId="urn:microsoft.com/office/officeart/2005/8/layout/vList2"/>
    <dgm:cxn modelId="{6BE3495B-9BD0-414D-8919-37C41E7C9A1B}" type="presParOf" srcId="{C8984B66-D4F6-6F49-A72A-C77F9A42D71C}" destId="{048B9587-6EBF-2D48-96B1-5528A588E6BF}" srcOrd="5" destOrd="0" presId="urn:microsoft.com/office/officeart/2005/8/layout/vList2"/>
    <dgm:cxn modelId="{D465D3F0-88A6-5B41-9EBF-B5F776765296}" type="presParOf" srcId="{C8984B66-D4F6-6F49-A72A-C77F9A42D71C}" destId="{75FDC374-8500-C94E-98D6-8733FD83E879}" srcOrd="6" destOrd="0" presId="urn:microsoft.com/office/officeart/2005/8/layout/vList2"/>
    <dgm:cxn modelId="{1E7A3F3C-679B-344D-B633-903F922FA638}" type="presParOf" srcId="{C8984B66-D4F6-6F49-A72A-C77F9A42D71C}" destId="{BCED0B45-3FEB-CE4F-9EC5-7BF0799ACCDB}" srcOrd="7" destOrd="0" presId="urn:microsoft.com/office/officeart/2005/8/layout/vList2"/>
    <dgm:cxn modelId="{BFA2F0C2-2DAA-A846-BBEC-EC548A61E090}" type="presParOf" srcId="{C8984B66-D4F6-6F49-A72A-C77F9A42D71C}" destId="{E788E1C0-DE93-344B-988E-2D3B01060B42}" srcOrd="8" destOrd="0" presId="urn:microsoft.com/office/officeart/2005/8/layout/vList2"/>
    <dgm:cxn modelId="{10008911-0769-E94D-AFE4-0B57996973E0}" type="presParOf" srcId="{C8984B66-D4F6-6F49-A72A-C77F9A42D71C}" destId="{8B141F5D-47EB-C244-B052-D4A3574C0BEC}" srcOrd="9" destOrd="0" presId="urn:microsoft.com/office/officeart/2005/8/layout/vList2"/>
    <dgm:cxn modelId="{5B2AB4EF-2AC7-204A-B77B-4937D3194A3C}" type="presParOf" srcId="{C8984B66-D4F6-6F49-A72A-C77F9A42D71C}" destId="{E9184DE2-0F7B-884A-8A6B-9F0D7497448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8C8B5-AEDB-4261-953D-290833F84A4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1F83979-ADD6-4245-BF0C-12AFF8D22F99}">
      <dgm:prSet/>
      <dgm:spPr/>
      <dgm:t>
        <a:bodyPr/>
        <a:lstStyle/>
        <a:p>
          <a:r>
            <a:rPr lang="en-US"/>
            <a:t>Served thousands</a:t>
          </a:r>
        </a:p>
      </dgm:t>
    </dgm:pt>
    <dgm:pt modelId="{BE53FA2D-D75C-494D-8253-66EA0968D447}" type="parTrans" cxnId="{6BA2DE63-5F29-4807-8DD0-0C84DA057141}">
      <dgm:prSet/>
      <dgm:spPr/>
      <dgm:t>
        <a:bodyPr/>
        <a:lstStyle/>
        <a:p>
          <a:endParaRPr lang="en-US"/>
        </a:p>
      </dgm:t>
    </dgm:pt>
    <dgm:pt modelId="{E20D06AE-23AA-408C-AE5A-44EA7FDE9B88}" type="sibTrans" cxnId="{6BA2DE63-5F29-4807-8DD0-0C84DA057141}">
      <dgm:prSet/>
      <dgm:spPr/>
      <dgm:t>
        <a:bodyPr/>
        <a:lstStyle/>
        <a:p>
          <a:endParaRPr lang="en-US"/>
        </a:p>
      </dgm:t>
    </dgm:pt>
    <dgm:pt modelId="{A0C49D5E-0996-458B-A999-6083406946F7}">
      <dgm:prSet/>
      <dgm:spPr/>
      <dgm:t>
        <a:bodyPr/>
        <a:lstStyle/>
        <a:p>
          <a:r>
            <a:rPr lang="en-US"/>
            <a:t>Hundreds have given their lives to the Lord</a:t>
          </a:r>
        </a:p>
      </dgm:t>
    </dgm:pt>
    <dgm:pt modelId="{3EF84E10-1C76-4C7B-A0E1-1AA200E2AD39}" type="parTrans" cxnId="{15270D66-C2CB-4623-951C-8D7C0C9F84BB}">
      <dgm:prSet/>
      <dgm:spPr/>
      <dgm:t>
        <a:bodyPr/>
        <a:lstStyle/>
        <a:p>
          <a:endParaRPr lang="en-US"/>
        </a:p>
      </dgm:t>
    </dgm:pt>
    <dgm:pt modelId="{7C9A3816-1CE1-446C-A31A-BDB1AFC8C156}" type="sibTrans" cxnId="{15270D66-C2CB-4623-951C-8D7C0C9F84BB}">
      <dgm:prSet/>
      <dgm:spPr/>
      <dgm:t>
        <a:bodyPr/>
        <a:lstStyle/>
        <a:p>
          <a:endParaRPr lang="en-US"/>
        </a:p>
      </dgm:t>
    </dgm:pt>
    <dgm:pt modelId="{912FA929-ECAB-4165-AF16-69023DC48EB7}">
      <dgm:prSet/>
      <dgm:spPr/>
      <dgm:t>
        <a:bodyPr/>
        <a:lstStyle/>
        <a:p>
          <a:r>
            <a:rPr lang="en-US"/>
            <a:t>Started a Spanish service</a:t>
          </a:r>
        </a:p>
      </dgm:t>
    </dgm:pt>
    <dgm:pt modelId="{00EF3E76-49B9-4097-8407-EEFA57648D72}" type="parTrans" cxnId="{A9474CF0-FE5C-4691-9CF2-4C6DC442DF9B}">
      <dgm:prSet/>
      <dgm:spPr/>
      <dgm:t>
        <a:bodyPr/>
        <a:lstStyle/>
        <a:p>
          <a:endParaRPr lang="en-US"/>
        </a:p>
      </dgm:t>
    </dgm:pt>
    <dgm:pt modelId="{00703AAB-84C9-44B4-AEAC-E74798A14826}" type="sibTrans" cxnId="{A9474CF0-FE5C-4691-9CF2-4C6DC442DF9B}">
      <dgm:prSet/>
      <dgm:spPr/>
      <dgm:t>
        <a:bodyPr/>
        <a:lstStyle/>
        <a:p>
          <a:endParaRPr lang="en-US"/>
        </a:p>
      </dgm:t>
    </dgm:pt>
    <dgm:pt modelId="{58C9CA89-825D-424E-841A-396845FEE9DD}">
      <dgm:prSet/>
      <dgm:spPr/>
      <dgm:t>
        <a:bodyPr/>
        <a:lstStyle/>
        <a:p>
          <a:r>
            <a:rPr lang="en-US"/>
            <a:t>Built community relationships and partnerships</a:t>
          </a:r>
        </a:p>
      </dgm:t>
    </dgm:pt>
    <dgm:pt modelId="{4F6CEB0A-506F-4202-B2F2-90E594A4A91E}" type="parTrans" cxnId="{3D38823F-11DA-424C-99F6-D1517A2A5ABF}">
      <dgm:prSet/>
      <dgm:spPr/>
      <dgm:t>
        <a:bodyPr/>
        <a:lstStyle/>
        <a:p>
          <a:endParaRPr lang="en-US"/>
        </a:p>
      </dgm:t>
    </dgm:pt>
    <dgm:pt modelId="{3C5C8F7B-699A-4CB1-AF94-EE63A8CB0B9F}" type="sibTrans" cxnId="{3D38823F-11DA-424C-99F6-D1517A2A5ABF}">
      <dgm:prSet/>
      <dgm:spPr/>
      <dgm:t>
        <a:bodyPr/>
        <a:lstStyle/>
        <a:p>
          <a:endParaRPr lang="en-US"/>
        </a:p>
      </dgm:t>
    </dgm:pt>
    <dgm:pt modelId="{6BA69D9C-A54F-477E-83B4-6CB7057E92C9}">
      <dgm:prSet/>
      <dgm:spPr/>
      <dgm:t>
        <a:bodyPr/>
        <a:lstStyle/>
        <a:p>
          <a:r>
            <a:rPr lang="en-US"/>
            <a:t>Built trust with our Immigrant neighbors</a:t>
          </a:r>
        </a:p>
      </dgm:t>
    </dgm:pt>
    <dgm:pt modelId="{FD73291E-996B-4DD4-9D54-A7DA06FEA2D2}" type="parTrans" cxnId="{DD922D08-9A45-40DB-9B5D-81B7E1AA8BA9}">
      <dgm:prSet/>
      <dgm:spPr/>
      <dgm:t>
        <a:bodyPr/>
        <a:lstStyle/>
        <a:p>
          <a:endParaRPr lang="en-US"/>
        </a:p>
      </dgm:t>
    </dgm:pt>
    <dgm:pt modelId="{91D0DD20-D06E-4FE9-8996-A4D17FB313D0}" type="sibTrans" cxnId="{DD922D08-9A45-40DB-9B5D-81B7E1AA8BA9}">
      <dgm:prSet/>
      <dgm:spPr/>
      <dgm:t>
        <a:bodyPr/>
        <a:lstStyle/>
        <a:p>
          <a:endParaRPr lang="en-US"/>
        </a:p>
      </dgm:t>
    </dgm:pt>
    <dgm:pt modelId="{A7050491-79A3-EF4D-B637-5E4FEBCB580C}" type="pres">
      <dgm:prSet presAssocID="{8558C8B5-AEDB-4261-953D-290833F84A46}" presName="vert0" presStyleCnt="0">
        <dgm:presLayoutVars>
          <dgm:dir/>
          <dgm:animOne val="branch"/>
          <dgm:animLvl val="lvl"/>
        </dgm:presLayoutVars>
      </dgm:prSet>
      <dgm:spPr/>
    </dgm:pt>
    <dgm:pt modelId="{810A9DDC-8348-CA47-B640-F96AC06E8C9E}" type="pres">
      <dgm:prSet presAssocID="{71F83979-ADD6-4245-BF0C-12AFF8D22F99}" presName="thickLine" presStyleLbl="alignNode1" presStyleIdx="0" presStyleCnt="5"/>
      <dgm:spPr/>
    </dgm:pt>
    <dgm:pt modelId="{D3C776BE-4646-D645-83E9-4A9CBB4FF139}" type="pres">
      <dgm:prSet presAssocID="{71F83979-ADD6-4245-BF0C-12AFF8D22F99}" presName="horz1" presStyleCnt="0"/>
      <dgm:spPr/>
    </dgm:pt>
    <dgm:pt modelId="{121CC360-4524-4E46-B1B7-4694900EBAE8}" type="pres">
      <dgm:prSet presAssocID="{71F83979-ADD6-4245-BF0C-12AFF8D22F99}" presName="tx1" presStyleLbl="revTx" presStyleIdx="0" presStyleCnt="5"/>
      <dgm:spPr/>
    </dgm:pt>
    <dgm:pt modelId="{1DCC470B-0D3D-F34A-978F-466EA04AE283}" type="pres">
      <dgm:prSet presAssocID="{71F83979-ADD6-4245-BF0C-12AFF8D22F99}" presName="vert1" presStyleCnt="0"/>
      <dgm:spPr/>
    </dgm:pt>
    <dgm:pt modelId="{6FDFC579-F4A7-D242-A727-F5DF0B6BF8D4}" type="pres">
      <dgm:prSet presAssocID="{A0C49D5E-0996-458B-A999-6083406946F7}" presName="thickLine" presStyleLbl="alignNode1" presStyleIdx="1" presStyleCnt="5"/>
      <dgm:spPr/>
    </dgm:pt>
    <dgm:pt modelId="{85FC2DCE-D5CA-2348-8E0D-A203B7C13896}" type="pres">
      <dgm:prSet presAssocID="{A0C49D5E-0996-458B-A999-6083406946F7}" presName="horz1" presStyleCnt="0"/>
      <dgm:spPr/>
    </dgm:pt>
    <dgm:pt modelId="{C4C73C99-966F-0046-9766-307610DB15C7}" type="pres">
      <dgm:prSet presAssocID="{A0C49D5E-0996-458B-A999-6083406946F7}" presName="tx1" presStyleLbl="revTx" presStyleIdx="1" presStyleCnt="5"/>
      <dgm:spPr/>
    </dgm:pt>
    <dgm:pt modelId="{EC9BC88E-E415-6D4C-BFE0-633D12859C8F}" type="pres">
      <dgm:prSet presAssocID="{A0C49D5E-0996-458B-A999-6083406946F7}" presName="vert1" presStyleCnt="0"/>
      <dgm:spPr/>
    </dgm:pt>
    <dgm:pt modelId="{66EC6D07-A853-DB48-BF76-0EB8A43307C3}" type="pres">
      <dgm:prSet presAssocID="{912FA929-ECAB-4165-AF16-69023DC48EB7}" presName="thickLine" presStyleLbl="alignNode1" presStyleIdx="2" presStyleCnt="5"/>
      <dgm:spPr/>
    </dgm:pt>
    <dgm:pt modelId="{CCC81DCF-DD2A-F44E-8CE4-CAD072099FEC}" type="pres">
      <dgm:prSet presAssocID="{912FA929-ECAB-4165-AF16-69023DC48EB7}" presName="horz1" presStyleCnt="0"/>
      <dgm:spPr/>
    </dgm:pt>
    <dgm:pt modelId="{079B043B-135B-B241-B1A1-6ABA61405DB9}" type="pres">
      <dgm:prSet presAssocID="{912FA929-ECAB-4165-AF16-69023DC48EB7}" presName="tx1" presStyleLbl="revTx" presStyleIdx="2" presStyleCnt="5"/>
      <dgm:spPr/>
    </dgm:pt>
    <dgm:pt modelId="{DFF47EA9-A19E-F849-927B-C08BA7C4F379}" type="pres">
      <dgm:prSet presAssocID="{912FA929-ECAB-4165-AF16-69023DC48EB7}" presName="vert1" presStyleCnt="0"/>
      <dgm:spPr/>
    </dgm:pt>
    <dgm:pt modelId="{97B613AC-281F-3140-8DF7-C0B9809729C6}" type="pres">
      <dgm:prSet presAssocID="{58C9CA89-825D-424E-841A-396845FEE9DD}" presName="thickLine" presStyleLbl="alignNode1" presStyleIdx="3" presStyleCnt="5"/>
      <dgm:spPr/>
    </dgm:pt>
    <dgm:pt modelId="{F9F284AA-073D-0C47-AF2C-8BD8078DF262}" type="pres">
      <dgm:prSet presAssocID="{58C9CA89-825D-424E-841A-396845FEE9DD}" presName="horz1" presStyleCnt="0"/>
      <dgm:spPr/>
    </dgm:pt>
    <dgm:pt modelId="{EAA46CA2-18EF-CD46-AD6B-2CB6D3BED94D}" type="pres">
      <dgm:prSet presAssocID="{58C9CA89-825D-424E-841A-396845FEE9DD}" presName="tx1" presStyleLbl="revTx" presStyleIdx="3" presStyleCnt="5"/>
      <dgm:spPr/>
    </dgm:pt>
    <dgm:pt modelId="{93D4204E-76A4-334F-8F3D-16FF3EEDEF19}" type="pres">
      <dgm:prSet presAssocID="{58C9CA89-825D-424E-841A-396845FEE9DD}" presName="vert1" presStyleCnt="0"/>
      <dgm:spPr/>
    </dgm:pt>
    <dgm:pt modelId="{89972661-DB62-2C48-9A19-3ED25D413102}" type="pres">
      <dgm:prSet presAssocID="{6BA69D9C-A54F-477E-83B4-6CB7057E92C9}" presName="thickLine" presStyleLbl="alignNode1" presStyleIdx="4" presStyleCnt="5"/>
      <dgm:spPr/>
    </dgm:pt>
    <dgm:pt modelId="{25B0F9A9-A94C-D343-824E-45C202D13157}" type="pres">
      <dgm:prSet presAssocID="{6BA69D9C-A54F-477E-83B4-6CB7057E92C9}" presName="horz1" presStyleCnt="0"/>
      <dgm:spPr/>
    </dgm:pt>
    <dgm:pt modelId="{043B6593-AF72-3548-A2BB-56A16035609F}" type="pres">
      <dgm:prSet presAssocID="{6BA69D9C-A54F-477E-83B4-6CB7057E92C9}" presName="tx1" presStyleLbl="revTx" presStyleIdx="4" presStyleCnt="5"/>
      <dgm:spPr/>
    </dgm:pt>
    <dgm:pt modelId="{82AF032A-923E-3942-A48B-40BC5BD0D4CA}" type="pres">
      <dgm:prSet presAssocID="{6BA69D9C-A54F-477E-83B4-6CB7057E92C9}" presName="vert1" presStyleCnt="0"/>
      <dgm:spPr/>
    </dgm:pt>
  </dgm:ptLst>
  <dgm:cxnLst>
    <dgm:cxn modelId="{DD922D08-9A45-40DB-9B5D-81B7E1AA8BA9}" srcId="{8558C8B5-AEDB-4261-953D-290833F84A46}" destId="{6BA69D9C-A54F-477E-83B4-6CB7057E92C9}" srcOrd="4" destOrd="0" parTransId="{FD73291E-996B-4DD4-9D54-A7DA06FEA2D2}" sibTransId="{91D0DD20-D06E-4FE9-8996-A4D17FB313D0}"/>
    <dgm:cxn modelId="{321B6809-6658-1B49-9DF5-81857AD9311C}" type="presOf" srcId="{8558C8B5-AEDB-4261-953D-290833F84A46}" destId="{A7050491-79A3-EF4D-B637-5E4FEBCB580C}" srcOrd="0" destOrd="0" presId="urn:microsoft.com/office/officeart/2008/layout/LinedList"/>
    <dgm:cxn modelId="{3D38823F-11DA-424C-99F6-D1517A2A5ABF}" srcId="{8558C8B5-AEDB-4261-953D-290833F84A46}" destId="{58C9CA89-825D-424E-841A-396845FEE9DD}" srcOrd="3" destOrd="0" parTransId="{4F6CEB0A-506F-4202-B2F2-90E594A4A91E}" sibTransId="{3C5C8F7B-699A-4CB1-AF94-EE63A8CB0B9F}"/>
    <dgm:cxn modelId="{6BA2DE63-5F29-4807-8DD0-0C84DA057141}" srcId="{8558C8B5-AEDB-4261-953D-290833F84A46}" destId="{71F83979-ADD6-4245-BF0C-12AFF8D22F99}" srcOrd="0" destOrd="0" parTransId="{BE53FA2D-D75C-494D-8253-66EA0968D447}" sibTransId="{E20D06AE-23AA-408C-AE5A-44EA7FDE9B88}"/>
    <dgm:cxn modelId="{15270D66-C2CB-4623-951C-8D7C0C9F84BB}" srcId="{8558C8B5-AEDB-4261-953D-290833F84A46}" destId="{A0C49D5E-0996-458B-A999-6083406946F7}" srcOrd="1" destOrd="0" parTransId="{3EF84E10-1C76-4C7B-A0E1-1AA200E2AD39}" sibTransId="{7C9A3816-1CE1-446C-A31A-BDB1AFC8C156}"/>
    <dgm:cxn modelId="{85B4CA68-FF01-AA44-BE40-489867F45885}" type="presOf" srcId="{912FA929-ECAB-4165-AF16-69023DC48EB7}" destId="{079B043B-135B-B241-B1A1-6ABA61405DB9}" srcOrd="0" destOrd="0" presId="urn:microsoft.com/office/officeart/2008/layout/LinedList"/>
    <dgm:cxn modelId="{8C96E549-50C3-364B-A250-83F9F6A7B954}" type="presOf" srcId="{A0C49D5E-0996-458B-A999-6083406946F7}" destId="{C4C73C99-966F-0046-9766-307610DB15C7}" srcOrd="0" destOrd="0" presId="urn:microsoft.com/office/officeart/2008/layout/LinedList"/>
    <dgm:cxn modelId="{50C84C57-7346-7747-AC4A-ADCAFA59A104}" type="presOf" srcId="{71F83979-ADD6-4245-BF0C-12AFF8D22F99}" destId="{121CC360-4524-4E46-B1B7-4694900EBAE8}" srcOrd="0" destOrd="0" presId="urn:microsoft.com/office/officeart/2008/layout/LinedList"/>
    <dgm:cxn modelId="{AAB6928B-4DDB-C443-9D50-71CA8F64C8BA}" type="presOf" srcId="{6BA69D9C-A54F-477E-83B4-6CB7057E92C9}" destId="{043B6593-AF72-3548-A2BB-56A16035609F}" srcOrd="0" destOrd="0" presId="urn:microsoft.com/office/officeart/2008/layout/LinedList"/>
    <dgm:cxn modelId="{AC2CA4A4-5991-2944-9847-239334456476}" type="presOf" srcId="{58C9CA89-825D-424E-841A-396845FEE9DD}" destId="{EAA46CA2-18EF-CD46-AD6B-2CB6D3BED94D}" srcOrd="0" destOrd="0" presId="urn:microsoft.com/office/officeart/2008/layout/LinedList"/>
    <dgm:cxn modelId="{A9474CF0-FE5C-4691-9CF2-4C6DC442DF9B}" srcId="{8558C8B5-AEDB-4261-953D-290833F84A46}" destId="{912FA929-ECAB-4165-AF16-69023DC48EB7}" srcOrd="2" destOrd="0" parTransId="{00EF3E76-49B9-4097-8407-EEFA57648D72}" sibTransId="{00703AAB-84C9-44B4-AEAC-E74798A14826}"/>
    <dgm:cxn modelId="{BDA9D6B1-3C74-964C-96B6-C1BD47B52121}" type="presParOf" srcId="{A7050491-79A3-EF4D-B637-5E4FEBCB580C}" destId="{810A9DDC-8348-CA47-B640-F96AC06E8C9E}" srcOrd="0" destOrd="0" presId="urn:microsoft.com/office/officeart/2008/layout/LinedList"/>
    <dgm:cxn modelId="{87BD76FE-4A54-3844-ABEA-FFFD0418DD86}" type="presParOf" srcId="{A7050491-79A3-EF4D-B637-5E4FEBCB580C}" destId="{D3C776BE-4646-D645-83E9-4A9CBB4FF139}" srcOrd="1" destOrd="0" presId="urn:microsoft.com/office/officeart/2008/layout/LinedList"/>
    <dgm:cxn modelId="{89524BF8-7901-974E-B19B-8C26EB41B8A1}" type="presParOf" srcId="{D3C776BE-4646-D645-83E9-4A9CBB4FF139}" destId="{121CC360-4524-4E46-B1B7-4694900EBAE8}" srcOrd="0" destOrd="0" presId="urn:microsoft.com/office/officeart/2008/layout/LinedList"/>
    <dgm:cxn modelId="{1D110CAA-B81E-7B42-97AB-78346B92325B}" type="presParOf" srcId="{D3C776BE-4646-D645-83E9-4A9CBB4FF139}" destId="{1DCC470B-0D3D-F34A-978F-466EA04AE283}" srcOrd="1" destOrd="0" presId="urn:microsoft.com/office/officeart/2008/layout/LinedList"/>
    <dgm:cxn modelId="{A397D519-F981-6C42-8015-DBC95F93BC7F}" type="presParOf" srcId="{A7050491-79A3-EF4D-B637-5E4FEBCB580C}" destId="{6FDFC579-F4A7-D242-A727-F5DF0B6BF8D4}" srcOrd="2" destOrd="0" presId="urn:microsoft.com/office/officeart/2008/layout/LinedList"/>
    <dgm:cxn modelId="{69EBEDEF-EDCB-8948-BB8E-817672C1011B}" type="presParOf" srcId="{A7050491-79A3-EF4D-B637-5E4FEBCB580C}" destId="{85FC2DCE-D5CA-2348-8E0D-A203B7C13896}" srcOrd="3" destOrd="0" presId="urn:microsoft.com/office/officeart/2008/layout/LinedList"/>
    <dgm:cxn modelId="{792F07ED-17BD-954C-9752-822726F80D2B}" type="presParOf" srcId="{85FC2DCE-D5CA-2348-8E0D-A203B7C13896}" destId="{C4C73C99-966F-0046-9766-307610DB15C7}" srcOrd="0" destOrd="0" presId="urn:microsoft.com/office/officeart/2008/layout/LinedList"/>
    <dgm:cxn modelId="{C99651DC-18BC-5142-8603-FD52BA15DF87}" type="presParOf" srcId="{85FC2DCE-D5CA-2348-8E0D-A203B7C13896}" destId="{EC9BC88E-E415-6D4C-BFE0-633D12859C8F}" srcOrd="1" destOrd="0" presId="urn:microsoft.com/office/officeart/2008/layout/LinedList"/>
    <dgm:cxn modelId="{A2757B80-6E1A-5F4B-BF37-6E009B9087F7}" type="presParOf" srcId="{A7050491-79A3-EF4D-B637-5E4FEBCB580C}" destId="{66EC6D07-A853-DB48-BF76-0EB8A43307C3}" srcOrd="4" destOrd="0" presId="urn:microsoft.com/office/officeart/2008/layout/LinedList"/>
    <dgm:cxn modelId="{32190BD9-8D71-CD46-A292-50FCF6AEC8EE}" type="presParOf" srcId="{A7050491-79A3-EF4D-B637-5E4FEBCB580C}" destId="{CCC81DCF-DD2A-F44E-8CE4-CAD072099FEC}" srcOrd="5" destOrd="0" presId="urn:microsoft.com/office/officeart/2008/layout/LinedList"/>
    <dgm:cxn modelId="{8AB0B123-685E-BE44-9DF0-81353E2C9E09}" type="presParOf" srcId="{CCC81DCF-DD2A-F44E-8CE4-CAD072099FEC}" destId="{079B043B-135B-B241-B1A1-6ABA61405DB9}" srcOrd="0" destOrd="0" presId="urn:microsoft.com/office/officeart/2008/layout/LinedList"/>
    <dgm:cxn modelId="{C4D6166B-9F4E-E04E-89A4-E07B85C9EBBB}" type="presParOf" srcId="{CCC81DCF-DD2A-F44E-8CE4-CAD072099FEC}" destId="{DFF47EA9-A19E-F849-927B-C08BA7C4F379}" srcOrd="1" destOrd="0" presId="urn:microsoft.com/office/officeart/2008/layout/LinedList"/>
    <dgm:cxn modelId="{F901C50A-C2AB-564F-BC83-05E3BB819FCD}" type="presParOf" srcId="{A7050491-79A3-EF4D-B637-5E4FEBCB580C}" destId="{97B613AC-281F-3140-8DF7-C0B9809729C6}" srcOrd="6" destOrd="0" presId="urn:microsoft.com/office/officeart/2008/layout/LinedList"/>
    <dgm:cxn modelId="{941895E7-91B4-C541-88A7-2CE3897EDC33}" type="presParOf" srcId="{A7050491-79A3-EF4D-B637-5E4FEBCB580C}" destId="{F9F284AA-073D-0C47-AF2C-8BD8078DF262}" srcOrd="7" destOrd="0" presId="urn:microsoft.com/office/officeart/2008/layout/LinedList"/>
    <dgm:cxn modelId="{170A27E5-7AF2-0F48-8F9D-CA93F0086A4F}" type="presParOf" srcId="{F9F284AA-073D-0C47-AF2C-8BD8078DF262}" destId="{EAA46CA2-18EF-CD46-AD6B-2CB6D3BED94D}" srcOrd="0" destOrd="0" presId="urn:microsoft.com/office/officeart/2008/layout/LinedList"/>
    <dgm:cxn modelId="{999D097B-B081-F64C-9C6B-FE9123C4CFD9}" type="presParOf" srcId="{F9F284AA-073D-0C47-AF2C-8BD8078DF262}" destId="{93D4204E-76A4-334F-8F3D-16FF3EEDEF19}" srcOrd="1" destOrd="0" presId="urn:microsoft.com/office/officeart/2008/layout/LinedList"/>
    <dgm:cxn modelId="{6240572B-0AD4-2340-9EBB-C311383BDFDE}" type="presParOf" srcId="{A7050491-79A3-EF4D-B637-5E4FEBCB580C}" destId="{89972661-DB62-2C48-9A19-3ED25D413102}" srcOrd="8" destOrd="0" presId="urn:microsoft.com/office/officeart/2008/layout/LinedList"/>
    <dgm:cxn modelId="{361D921E-8D03-6445-B7C1-77AB8CCC7A28}" type="presParOf" srcId="{A7050491-79A3-EF4D-B637-5E4FEBCB580C}" destId="{25B0F9A9-A94C-D343-824E-45C202D13157}" srcOrd="9" destOrd="0" presId="urn:microsoft.com/office/officeart/2008/layout/LinedList"/>
    <dgm:cxn modelId="{945F5B2B-48EB-A148-8599-E8C2CB894E71}" type="presParOf" srcId="{25B0F9A9-A94C-D343-824E-45C202D13157}" destId="{043B6593-AF72-3548-A2BB-56A16035609F}" srcOrd="0" destOrd="0" presId="urn:microsoft.com/office/officeart/2008/layout/LinedList"/>
    <dgm:cxn modelId="{40E7CC6B-D07E-BB4B-A798-C99F578AD631}" type="presParOf" srcId="{25B0F9A9-A94C-D343-824E-45C202D13157}" destId="{82AF032A-923E-3942-A48B-40BC5BD0D4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50FCB2-D040-4625-8D3B-4D39F2CF724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37A47B8A-59AC-4668-983D-FCDD4D96CC6B}">
      <dgm:prSet/>
      <dgm:spPr/>
      <dgm:t>
        <a:bodyPr/>
        <a:lstStyle/>
        <a:p>
          <a:r>
            <a:rPr lang="en-US"/>
            <a:t>Supporting an Immigrant Hope Center in another Church</a:t>
          </a:r>
        </a:p>
      </dgm:t>
    </dgm:pt>
    <dgm:pt modelId="{09FD0D40-978B-444B-A901-6601D17BE3A4}" type="parTrans" cxnId="{F693AE49-A354-4B55-B052-36D28D21610A}">
      <dgm:prSet/>
      <dgm:spPr/>
      <dgm:t>
        <a:bodyPr/>
        <a:lstStyle/>
        <a:p>
          <a:endParaRPr lang="en-US"/>
        </a:p>
      </dgm:t>
    </dgm:pt>
    <dgm:pt modelId="{3CB83F2B-5CEB-45EF-BD13-B56B5A4A36F5}" type="sibTrans" cxnId="{F693AE49-A354-4B55-B052-36D28D21610A}">
      <dgm:prSet/>
      <dgm:spPr/>
      <dgm:t>
        <a:bodyPr/>
        <a:lstStyle/>
        <a:p>
          <a:endParaRPr lang="en-US"/>
        </a:p>
      </dgm:t>
    </dgm:pt>
    <dgm:pt modelId="{D09EC208-6A79-4743-AAD5-ECF6F7FDF900}">
      <dgm:prSet/>
      <dgm:spPr/>
      <dgm:t>
        <a:bodyPr/>
        <a:lstStyle/>
        <a:p>
          <a:r>
            <a:rPr lang="en-US"/>
            <a:t>Education: English Classes and Civics Learning, tutoring </a:t>
          </a:r>
        </a:p>
      </dgm:t>
    </dgm:pt>
    <dgm:pt modelId="{156745AA-4F19-4C60-B768-73F70FA094C7}" type="parTrans" cxnId="{0E79FBBF-598A-47FB-B9D9-CBCD2D6D1E27}">
      <dgm:prSet/>
      <dgm:spPr/>
      <dgm:t>
        <a:bodyPr/>
        <a:lstStyle/>
        <a:p>
          <a:endParaRPr lang="en-US"/>
        </a:p>
      </dgm:t>
    </dgm:pt>
    <dgm:pt modelId="{B49FBF37-820E-46A6-8CCC-6C8D4310423B}" type="sibTrans" cxnId="{0E79FBBF-598A-47FB-B9D9-CBCD2D6D1E27}">
      <dgm:prSet/>
      <dgm:spPr/>
      <dgm:t>
        <a:bodyPr/>
        <a:lstStyle/>
        <a:p>
          <a:endParaRPr lang="en-US"/>
        </a:p>
      </dgm:t>
    </dgm:pt>
    <dgm:pt modelId="{9D557EEB-D1B9-41A4-B645-0B8DE43D995E}">
      <dgm:prSet/>
      <dgm:spPr/>
      <dgm:t>
        <a:bodyPr/>
        <a:lstStyle/>
        <a:p>
          <a:r>
            <a:rPr lang="en-US"/>
            <a:t>After School Programs for Children – Homework assistance </a:t>
          </a:r>
        </a:p>
      </dgm:t>
    </dgm:pt>
    <dgm:pt modelId="{76A88CA1-4A92-4171-B5A8-77100F7A6532}" type="parTrans" cxnId="{8FE521A3-9C15-4FEE-8CB4-90A406FE318E}">
      <dgm:prSet/>
      <dgm:spPr/>
      <dgm:t>
        <a:bodyPr/>
        <a:lstStyle/>
        <a:p>
          <a:endParaRPr lang="en-US"/>
        </a:p>
      </dgm:t>
    </dgm:pt>
    <dgm:pt modelId="{116AF4CE-4253-4637-AA9E-5C22BF50DAC2}" type="sibTrans" cxnId="{8FE521A3-9C15-4FEE-8CB4-90A406FE318E}">
      <dgm:prSet/>
      <dgm:spPr/>
      <dgm:t>
        <a:bodyPr/>
        <a:lstStyle/>
        <a:p>
          <a:endParaRPr lang="en-US"/>
        </a:p>
      </dgm:t>
    </dgm:pt>
    <dgm:pt modelId="{A9FC375B-CFBA-4528-BFCF-2187EF037CFA}">
      <dgm:prSet/>
      <dgm:spPr/>
      <dgm:t>
        <a:bodyPr/>
        <a:lstStyle/>
        <a:p>
          <a:r>
            <a:rPr lang="en-US"/>
            <a:t>Sports Programs</a:t>
          </a:r>
        </a:p>
      </dgm:t>
    </dgm:pt>
    <dgm:pt modelId="{380329B6-3E70-4C0C-91FC-A6324119E289}" type="parTrans" cxnId="{A744CFCA-068F-43BB-9A49-AFA3FD04E94D}">
      <dgm:prSet/>
      <dgm:spPr/>
      <dgm:t>
        <a:bodyPr/>
        <a:lstStyle/>
        <a:p>
          <a:endParaRPr lang="en-US"/>
        </a:p>
      </dgm:t>
    </dgm:pt>
    <dgm:pt modelId="{3C7C297E-2DE1-4DD1-BC97-8744D8D4D4F1}" type="sibTrans" cxnId="{A744CFCA-068F-43BB-9A49-AFA3FD04E94D}">
      <dgm:prSet/>
      <dgm:spPr/>
      <dgm:t>
        <a:bodyPr/>
        <a:lstStyle/>
        <a:p>
          <a:endParaRPr lang="en-US"/>
        </a:p>
      </dgm:t>
    </dgm:pt>
    <dgm:pt modelId="{FFCD7763-3748-437E-871B-988E9754D34E}">
      <dgm:prSet/>
      <dgm:spPr/>
      <dgm:t>
        <a:bodyPr/>
        <a:lstStyle/>
        <a:p>
          <a:r>
            <a:rPr lang="en-US"/>
            <a:t>Food Pantries</a:t>
          </a:r>
        </a:p>
      </dgm:t>
    </dgm:pt>
    <dgm:pt modelId="{2C122FC6-7778-44FF-AC77-3BCE0DBC5FC2}" type="parTrans" cxnId="{5468A245-7364-4C17-B662-E33FE96ED936}">
      <dgm:prSet/>
      <dgm:spPr/>
      <dgm:t>
        <a:bodyPr/>
        <a:lstStyle/>
        <a:p>
          <a:endParaRPr lang="en-US"/>
        </a:p>
      </dgm:t>
    </dgm:pt>
    <dgm:pt modelId="{1703EC53-1DDF-4516-9E04-C00F9234FBFB}" type="sibTrans" cxnId="{5468A245-7364-4C17-B662-E33FE96ED936}">
      <dgm:prSet/>
      <dgm:spPr/>
      <dgm:t>
        <a:bodyPr/>
        <a:lstStyle/>
        <a:p>
          <a:endParaRPr lang="en-US"/>
        </a:p>
      </dgm:t>
    </dgm:pt>
    <dgm:pt modelId="{6CAE5A77-F694-4473-A737-96C31CA961B6}">
      <dgm:prSet/>
      <dgm:spPr/>
      <dgm:t>
        <a:bodyPr/>
        <a:lstStyle/>
        <a:p>
          <a:r>
            <a:rPr lang="en-US"/>
            <a:t>Good Samaritan Fund</a:t>
          </a:r>
        </a:p>
      </dgm:t>
    </dgm:pt>
    <dgm:pt modelId="{72261FB7-BC62-4B9E-8142-9C5E5C249FF7}" type="parTrans" cxnId="{52C6AFF8-6742-467F-AA3A-928D293CA3CE}">
      <dgm:prSet/>
      <dgm:spPr/>
      <dgm:t>
        <a:bodyPr/>
        <a:lstStyle/>
        <a:p>
          <a:endParaRPr lang="en-US"/>
        </a:p>
      </dgm:t>
    </dgm:pt>
    <dgm:pt modelId="{51983859-DF3D-4592-B9E8-B915CC9DCF9B}" type="sibTrans" cxnId="{52C6AFF8-6742-467F-AA3A-928D293CA3CE}">
      <dgm:prSet/>
      <dgm:spPr/>
      <dgm:t>
        <a:bodyPr/>
        <a:lstStyle/>
        <a:p>
          <a:endParaRPr lang="en-US"/>
        </a:p>
      </dgm:t>
    </dgm:pt>
    <dgm:pt modelId="{97A1AA7E-72C9-488D-B5FB-1EB93723390F}">
      <dgm:prSet/>
      <dgm:spPr/>
      <dgm:t>
        <a:bodyPr/>
        <a:lstStyle/>
        <a:p>
          <a:r>
            <a:rPr lang="en-US"/>
            <a:t>Ride Assistance (Appointments, Court, etc)</a:t>
          </a:r>
        </a:p>
      </dgm:t>
    </dgm:pt>
    <dgm:pt modelId="{C7F23B0F-2E6D-49F8-8D37-C6D0961D4898}" type="parTrans" cxnId="{149DB087-F2C7-4BF2-A7AE-03A32193F56F}">
      <dgm:prSet/>
      <dgm:spPr/>
      <dgm:t>
        <a:bodyPr/>
        <a:lstStyle/>
        <a:p>
          <a:endParaRPr lang="en-US"/>
        </a:p>
      </dgm:t>
    </dgm:pt>
    <dgm:pt modelId="{9096750D-C807-4180-BDF4-16666BA6C2C5}" type="sibTrans" cxnId="{149DB087-F2C7-4BF2-A7AE-03A32193F56F}">
      <dgm:prSet/>
      <dgm:spPr/>
      <dgm:t>
        <a:bodyPr/>
        <a:lstStyle/>
        <a:p>
          <a:endParaRPr lang="en-US"/>
        </a:p>
      </dgm:t>
    </dgm:pt>
    <dgm:pt modelId="{0D023F91-75D0-49B9-B154-B82D014A181C}">
      <dgm:prSet/>
      <dgm:spPr/>
      <dgm:t>
        <a:bodyPr/>
        <a:lstStyle/>
        <a:p>
          <a:r>
            <a:rPr lang="en-US"/>
            <a:t>Partnership with schools or other non-profits </a:t>
          </a:r>
        </a:p>
      </dgm:t>
    </dgm:pt>
    <dgm:pt modelId="{A7375C99-B89E-4B94-ADD4-77187C2DA7F5}" type="parTrans" cxnId="{6C1BF157-1E49-48A4-BBDC-BCA5BBADE7DF}">
      <dgm:prSet/>
      <dgm:spPr/>
      <dgm:t>
        <a:bodyPr/>
        <a:lstStyle/>
        <a:p>
          <a:endParaRPr lang="en-US"/>
        </a:p>
      </dgm:t>
    </dgm:pt>
    <dgm:pt modelId="{37E01BBB-032E-4B75-BC24-65CC99C77AF8}" type="sibTrans" cxnId="{6C1BF157-1E49-48A4-BBDC-BCA5BBADE7DF}">
      <dgm:prSet/>
      <dgm:spPr/>
      <dgm:t>
        <a:bodyPr/>
        <a:lstStyle/>
        <a:p>
          <a:endParaRPr lang="en-US"/>
        </a:p>
      </dgm:t>
    </dgm:pt>
    <dgm:pt modelId="{2A3258F9-FD7D-4C14-B291-B8E03EB9A347}">
      <dgm:prSet/>
      <dgm:spPr/>
      <dgm:t>
        <a:bodyPr/>
        <a:lstStyle/>
        <a:p>
          <a:r>
            <a:rPr lang="en-US"/>
            <a:t>Volunteer in an organization </a:t>
          </a:r>
        </a:p>
      </dgm:t>
    </dgm:pt>
    <dgm:pt modelId="{B464FE7C-6A61-4977-BE68-E502D6D96C76}" type="parTrans" cxnId="{4019A289-BC89-48E3-8C07-45F4CA61D44F}">
      <dgm:prSet/>
      <dgm:spPr/>
      <dgm:t>
        <a:bodyPr/>
        <a:lstStyle/>
        <a:p>
          <a:endParaRPr lang="en-US"/>
        </a:p>
      </dgm:t>
    </dgm:pt>
    <dgm:pt modelId="{957723C4-1137-453B-9280-012D052FEF85}" type="sibTrans" cxnId="{4019A289-BC89-48E3-8C07-45F4CA61D44F}">
      <dgm:prSet/>
      <dgm:spPr/>
      <dgm:t>
        <a:bodyPr/>
        <a:lstStyle/>
        <a:p>
          <a:endParaRPr lang="en-US"/>
        </a:p>
      </dgm:t>
    </dgm:pt>
    <dgm:pt modelId="{48EFDED6-11F7-8946-88DB-A648EBD4A901}" type="pres">
      <dgm:prSet presAssocID="{1950FCB2-D040-4625-8D3B-4D39F2CF7242}" presName="diagram" presStyleCnt="0">
        <dgm:presLayoutVars>
          <dgm:dir/>
          <dgm:resizeHandles val="exact"/>
        </dgm:presLayoutVars>
      </dgm:prSet>
      <dgm:spPr/>
    </dgm:pt>
    <dgm:pt modelId="{0C76F74C-04D0-1F49-B7B1-1626CF9A7D6E}" type="pres">
      <dgm:prSet presAssocID="{37A47B8A-59AC-4668-983D-FCDD4D96CC6B}" presName="node" presStyleLbl="node1" presStyleIdx="0" presStyleCnt="9">
        <dgm:presLayoutVars>
          <dgm:bulletEnabled val="1"/>
        </dgm:presLayoutVars>
      </dgm:prSet>
      <dgm:spPr/>
    </dgm:pt>
    <dgm:pt modelId="{B6EA9ACA-D41D-9D4D-8442-DA0CD8E4373A}" type="pres">
      <dgm:prSet presAssocID="{3CB83F2B-5CEB-45EF-BD13-B56B5A4A36F5}" presName="sibTrans" presStyleCnt="0"/>
      <dgm:spPr/>
    </dgm:pt>
    <dgm:pt modelId="{6B1BBF77-8E32-DC49-A647-F188DF5C04A9}" type="pres">
      <dgm:prSet presAssocID="{D09EC208-6A79-4743-AAD5-ECF6F7FDF900}" presName="node" presStyleLbl="node1" presStyleIdx="1" presStyleCnt="9">
        <dgm:presLayoutVars>
          <dgm:bulletEnabled val="1"/>
        </dgm:presLayoutVars>
      </dgm:prSet>
      <dgm:spPr/>
    </dgm:pt>
    <dgm:pt modelId="{5E4F2FB6-4681-5542-B377-00CEA2EDD4A9}" type="pres">
      <dgm:prSet presAssocID="{B49FBF37-820E-46A6-8CCC-6C8D4310423B}" presName="sibTrans" presStyleCnt="0"/>
      <dgm:spPr/>
    </dgm:pt>
    <dgm:pt modelId="{C50BB2FD-1AC4-B240-B420-34C8132C7735}" type="pres">
      <dgm:prSet presAssocID="{9D557EEB-D1B9-41A4-B645-0B8DE43D995E}" presName="node" presStyleLbl="node1" presStyleIdx="2" presStyleCnt="9">
        <dgm:presLayoutVars>
          <dgm:bulletEnabled val="1"/>
        </dgm:presLayoutVars>
      </dgm:prSet>
      <dgm:spPr/>
    </dgm:pt>
    <dgm:pt modelId="{554A1764-719F-A243-8879-B30A06A4AA80}" type="pres">
      <dgm:prSet presAssocID="{116AF4CE-4253-4637-AA9E-5C22BF50DAC2}" presName="sibTrans" presStyleCnt="0"/>
      <dgm:spPr/>
    </dgm:pt>
    <dgm:pt modelId="{A2C85473-F3CE-8041-93AA-D4BEB8DF4E66}" type="pres">
      <dgm:prSet presAssocID="{A9FC375B-CFBA-4528-BFCF-2187EF037CFA}" presName="node" presStyleLbl="node1" presStyleIdx="3" presStyleCnt="9">
        <dgm:presLayoutVars>
          <dgm:bulletEnabled val="1"/>
        </dgm:presLayoutVars>
      </dgm:prSet>
      <dgm:spPr/>
    </dgm:pt>
    <dgm:pt modelId="{9825894A-DDD2-7942-A779-4F42D00605E8}" type="pres">
      <dgm:prSet presAssocID="{3C7C297E-2DE1-4DD1-BC97-8744D8D4D4F1}" presName="sibTrans" presStyleCnt="0"/>
      <dgm:spPr/>
    </dgm:pt>
    <dgm:pt modelId="{F3D3BC83-3176-EA40-B1FA-62BCC67B5CD1}" type="pres">
      <dgm:prSet presAssocID="{FFCD7763-3748-437E-871B-988E9754D34E}" presName="node" presStyleLbl="node1" presStyleIdx="4" presStyleCnt="9">
        <dgm:presLayoutVars>
          <dgm:bulletEnabled val="1"/>
        </dgm:presLayoutVars>
      </dgm:prSet>
      <dgm:spPr/>
    </dgm:pt>
    <dgm:pt modelId="{F1A69762-C5B2-1348-B98A-95D9CC4DA37F}" type="pres">
      <dgm:prSet presAssocID="{1703EC53-1DDF-4516-9E04-C00F9234FBFB}" presName="sibTrans" presStyleCnt="0"/>
      <dgm:spPr/>
    </dgm:pt>
    <dgm:pt modelId="{7689FC7C-9221-4A41-9AFE-63DA95A21F81}" type="pres">
      <dgm:prSet presAssocID="{6CAE5A77-F694-4473-A737-96C31CA961B6}" presName="node" presStyleLbl="node1" presStyleIdx="5" presStyleCnt="9">
        <dgm:presLayoutVars>
          <dgm:bulletEnabled val="1"/>
        </dgm:presLayoutVars>
      </dgm:prSet>
      <dgm:spPr/>
    </dgm:pt>
    <dgm:pt modelId="{A836A9CF-B585-3F48-AD7E-391131866166}" type="pres">
      <dgm:prSet presAssocID="{51983859-DF3D-4592-B9E8-B915CC9DCF9B}" presName="sibTrans" presStyleCnt="0"/>
      <dgm:spPr/>
    </dgm:pt>
    <dgm:pt modelId="{D1A59C20-A0CD-8F43-A092-F3D9F2BD3AB8}" type="pres">
      <dgm:prSet presAssocID="{97A1AA7E-72C9-488D-B5FB-1EB93723390F}" presName="node" presStyleLbl="node1" presStyleIdx="6" presStyleCnt="9">
        <dgm:presLayoutVars>
          <dgm:bulletEnabled val="1"/>
        </dgm:presLayoutVars>
      </dgm:prSet>
      <dgm:spPr/>
    </dgm:pt>
    <dgm:pt modelId="{0EBC50A3-FC92-B64D-8D4C-C59B3DD9B7A4}" type="pres">
      <dgm:prSet presAssocID="{9096750D-C807-4180-BDF4-16666BA6C2C5}" presName="sibTrans" presStyleCnt="0"/>
      <dgm:spPr/>
    </dgm:pt>
    <dgm:pt modelId="{AFA5128C-D323-8B43-98BF-6B5B8E2CD7A8}" type="pres">
      <dgm:prSet presAssocID="{0D023F91-75D0-49B9-B154-B82D014A181C}" presName="node" presStyleLbl="node1" presStyleIdx="7" presStyleCnt="9">
        <dgm:presLayoutVars>
          <dgm:bulletEnabled val="1"/>
        </dgm:presLayoutVars>
      </dgm:prSet>
      <dgm:spPr/>
    </dgm:pt>
    <dgm:pt modelId="{5671631D-EE3C-4C41-9F80-C5B87FC09840}" type="pres">
      <dgm:prSet presAssocID="{37E01BBB-032E-4B75-BC24-65CC99C77AF8}" presName="sibTrans" presStyleCnt="0"/>
      <dgm:spPr/>
    </dgm:pt>
    <dgm:pt modelId="{3A789A41-2B79-674F-9B9E-F227E3B47D4A}" type="pres">
      <dgm:prSet presAssocID="{2A3258F9-FD7D-4C14-B291-B8E03EB9A347}" presName="node" presStyleLbl="node1" presStyleIdx="8" presStyleCnt="9">
        <dgm:presLayoutVars>
          <dgm:bulletEnabled val="1"/>
        </dgm:presLayoutVars>
      </dgm:prSet>
      <dgm:spPr/>
    </dgm:pt>
  </dgm:ptLst>
  <dgm:cxnLst>
    <dgm:cxn modelId="{0564200F-943C-3947-BEFC-E2A0CD738729}" type="presOf" srcId="{97A1AA7E-72C9-488D-B5FB-1EB93723390F}" destId="{D1A59C20-A0CD-8F43-A092-F3D9F2BD3AB8}" srcOrd="0" destOrd="0" presId="urn:microsoft.com/office/officeart/2005/8/layout/default"/>
    <dgm:cxn modelId="{2B250721-F314-3143-8177-0D720D709103}" type="presOf" srcId="{37A47B8A-59AC-4668-983D-FCDD4D96CC6B}" destId="{0C76F74C-04D0-1F49-B7B1-1626CF9A7D6E}" srcOrd="0" destOrd="0" presId="urn:microsoft.com/office/officeart/2005/8/layout/default"/>
    <dgm:cxn modelId="{5468A245-7364-4C17-B662-E33FE96ED936}" srcId="{1950FCB2-D040-4625-8D3B-4D39F2CF7242}" destId="{FFCD7763-3748-437E-871B-988E9754D34E}" srcOrd="4" destOrd="0" parTransId="{2C122FC6-7778-44FF-AC77-3BCE0DBC5FC2}" sibTransId="{1703EC53-1DDF-4516-9E04-C00F9234FBFB}"/>
    <dgm:cxn modelId="{F693AE49-A354-4B55-B052-36D28D21610A}" srcId="{1950FCB2-D040-4625-8D3B-4D39F2CF7242}" destId="{37A47B8A-59AC-4668-983D-FCDD4D96CC6B}" srcOrd="0" destOrd="0" parTransId="{09FD0D40-978B-444B-A901-6601D17BE3A4}" sibTransId="{3CB83F2B-5CEB-45EF-BD13-B56B5A4A36F5}"/>
    <dgm:cxn modelId="{1CDBC349-DAD2-AB41-B8A5-AE3BFDB8AD1F}" type="presOf" srcId="{A9FC375B-CFBA-4528-BFCF-2187EF037CFA}" destId="{A2C85473-F3CE-8041-93AA-D4BEB8DF4E66}" srcOrd="0" destOrd="0" presId="urn:microsoft.com/office/officeart/2005/8/layout/default"/>
    <dgm:cxn modelId="{0FDA8F54-4E2D-8E4E-BB83-4085C803F4DB}" type="presOf" srcId="{0D023F91-75D0-49B9-B154-B82D014A181C}" destId="{AFA5128C-D323-8B43-98BF-6B5B8E2CD7A8}" srcOrd="0" destOrd="0" presId="urn:microsoft.com/office/officeart/2005/8/layout/default"/>
    <dgm:cxn modelId="{6C1BF157-1E49-48A4-BBDC-BCA5BBADE7DF}" srcId="{1950FCB2-D040-4625-8D3B-4D39F2CF7242}" destId="{0D023F91-75D0-49B9-B154-B82D014A181C}" srcOrd="7" destOrd="0" parTransId="{A7375C99-B89E-4B94-ADD4-77187C2DA7F5}" sibTransId="{37E01BBB-032E-4B75-BC24-65CC99C77AF8}"/>
    <dgm:cxn modelId="{149DB087-F2C7-4BF2-A7AE-03A32193F56F}" srcId="{1950FCB2-D040-4625-8D3B-4D39F2CF7242}" destId="{97A1AA7E-72C9-488D-B5FB-1EB93723390F}" srcOrd="6" destOrd="0" parTransId="{C7F23B0F-2E6D-49F8-8D37-C6D0961D4898}" sibTransId="{9096750D-C807-4180-BDF4-16666BA6C2C5}"/>
    <dgm:cxn modelId="{4019A289-BC89-48E3-8C07-45F4CA61D44F}" srcId="{1950FCB2-D040-4625-8D3B-4D39F2CF7242}" destId="{2A3258F9-FD7D-4C14-B291-B8E03EB9A347}" srcOrd="8" destOrd="0" parTransId="{B464FE7C-6A61-4977-BE68-E502D6D96C76}" sibTransId="{957723C4-1137-453B-9280-012D052FEF85}"/>
    <dgm:cxn modelId="{BCF5BC89-8E76-9544-827A-96995D4FF01D}" type="presOf" srcId="{FFCD7763-3748-437E-871B-988E9754D34E}" destId="{F3D3BC83-3176-EA40-B1FA-62BCC67B5CD1}" srcOrd="0" destOrd="0" presId="urn:microsoft.com/office/officeart/2005/8/layout/default"/>
    <dgm:cxn modelId="{F20AFD96-DBFE-0945-B2ED-744A8656769F}" type="presOf" srcId="{2A3258F9-FD7D-4C14-B291-B8E03EB9A347}" destId="{3A789A41-2B79-674F-9B9E-F227E3B47D4A}" srcOrd="0" destOrd="0" presId="urn:microsoft.com/office/officeart/2005/8/layout/default"/>
    <dgm:cxn modelId="{8217779A-4C1A-3449-B2E5-3A904EB6CA1E}" type="presOf" srcId="{9D557EEB-D1B9-41A4-B645-0B8DE43D995E}" destId="{C50BB2FD-1AC4-B240-B420-34C8132C7735}" srcOrd="0" destOrd="0" presId="urn:microsoft.com/office/officeart/2005/8/layout/default"/>
    <dgm:cxn modelId="{8FE521A3-9C15-4FEE-8CB4-90A406FE318E}" srcId="{1950FCB2-D040-4625-8D3B-4D39F2CF7242}" destId="{9D557EEB-D1B9-41A4-B645-0B8DE43D995E}" srcOrd="2" destOrd="0" parTransId="{76A88CA1-4A92-4171-B5A8-77100F7A6532}" sibTransId="{116AF4CE-4253-4637-AA9E-5C22BF50DAC2}"/>
    <dgm:cxn modelId="{FD61B7BE-ED8A-1043-A96B-4341F030D55E}" type="presOf" srcId="{1950FCB2-D040-4625-8D3B-4D39F2CF7242}" destId="{48EFDED6-11F7-8946-88DB-A648EBD4A901}" srcOrd="0" destOrd="0" presId="urn:microsoft.com/office/officeart/2005/8/layout/default"/>
    <dgm:cxn modelId="{0E79FBBF-598A-47FB-B9D9-CBCD2D6D1E27}" srcId="{1950FCB2-D040-4625-8D3B-4D39F2CF7242}" destId="{D09EC208-6A79-4743-AAD5-ECF6F7FDF900}" srcOrd="1" destOrd="0" parTransId="{156745AA-4F19-4C60-B768-73F70FA094C7}" sibTransId="{B49FBF37-820E-46A6-8CCC-6C8D4310423B}"/>
    <dgm:cxn modelId="{A744CFCA-068F-43BB-9A49-AFA3FD04E94D}" srcId="{1950FCB2-D040-4625-8D3B-4D39F2CF7242}" destId="{A9FC375B-CFBA-4528-BFCF-2187EF037CFA}" srcOrd="3" destOrd="0" parTransId="{380329B6-3E70-4C0C-91FC-A6324119E289}" sibTransId="{3C7C297E-2DE1-4DD1-BC97-8744D8D4D4F1}"/>
    <dgm:cxn modelId="{840273CE-671B-8140-8BAC-47EE65EBF8A8}" type="presOf" srcId="{6CAE5A77-F694-4473-A737-96C31CA961B6}" destId="{7689FC7C-9221-4A41-9AFE-63DA95A21F81}" srcOrd="0" destOrd="0" presId="urn:microsoft.com/office/officeart/2005/8/layout/default"/>
    <dgm:cxn modelId="{52C6AFF8-6742-467F-AA3A-928D293CA3CE}" srcId="{1950FCB2-D040-4625-8D3B-4D39F2CF7242}" destId="{6CAE5A77-F694-4473-A737-96C31CA961B6}" srcOrd="5" destOrd="0" parTransId="{72261FB7-BC62-4B9E-8142-9C5E5C249FF7}" sibTransId="{51983859-DF3D-4592-B9E8-B915CC9DCF9B}"/>
    <dgm:cxn modelId="{ABA878FF-053A-634B-94B6-866FC820D23E}" type="presOf" srcId="{D09EC208-6A79-4743-AAD5-ECF6F7FDF900}" destId="{6B1BBF77-8E32-DC49-A647-F188DF5C04A9}" srcOrd="0" destOrd="0" presId="urn:microsoft.com/office/officeart/2005/8/layout/default"/>
    <dgm:cxn modelId="{65B64334-EB3B-BC47-ADFF-0F2732532E21}" type="presParOf" srcId="{48EFDED6-11F7-8946-88DB-A648EBD4A901}" destId="{0C76F74C-04D0-1F49-B7B1-1626CF9A7D6E}" srcOrd="0" destOrd="0" presId="urn:microsoft.com/office/officeart/2005/8/layout/default"/>
    <dgm:cxn modelId="{EBC65276-BD01-AF40-A5AC-A981602F0FAA}" type="presParOf" srcId="{48EFDED6-11F7-8946-88DB-A648EBD4A901}" destId="{B6EA9ACA-D41D-9D4D-8442-DA0CD8E4373A}" srcOrd="1" destOrd="0" presId="urn:microsoft.com/office/officeart/2005/8/layout/default"/>
    <dgm:cxn modelId="{CC8C2E45-8FD9-5240-B00A-E074BC8E7ACA}" type="presParOf" srcId="{48EFDED6-11F7-8946-88DB-A648EBD4A901}" destId="{6B1BBF77-8E32-DC49-A647-F188DF5C04A9}" srcOrd="2" destOrd="0" presId="urn:microsoft.com/office/officeart/2005/8/layout/default"/>
    <dgm:cxn modelId="{43FBB5DE-3CCA-4046-B689-DE554D0255BF}" type="presParOf" srcId="{48EFDED6-11F7-8946-88DB-A648EBD4A901}" destId="{5E4F2FB6-4681-5542-B377-00CEA2EDD4A9}" srcOrd="3" destOrd="0" presId="urn:microsoft.com/office/officeart/2005/8/layout/default"/>
    <dgm:cxn modelId="{39F7C217-155C-E540-9910-F6065A36C7E9}" type="presParOf" srcId="{48EFDED6-11F7-8946-88DB-A648EBD4A901}" destId="{C50BB2FD-1AC4-B240-B420-34C8132C7735}" srcOrd="4" destOrd="0" presId="urn:microsoft.com/office/officeart/2005/8/layout/default"/>
    <dgm:cxn modelId="{9669B941-3F9C-2841-BEF2-F48F3BC1E83F}" type="presParOf" srcId="{48EFDED6-11F7-8946-88DB-A648EBD4A901}" destId="{554A1764-719F-A243-8879-B30A06A4AA80}" srcOrd="5" destOrd="0" presId="urn:microsoft.com/office/officeart/2005/8/layout/default"/>
    <dgm:cxn modelId="{9644B690-0C53-6E4F-B60A-8386D4CB958A}" type="presParOf" srcId="{48EFDED6-11F7-8946-88DB-A648EBD4A901}" destId="{A2C85473-F3CE-8041-93AA-D4BEB8DF4E66}" srcOrd="6" destOrd="0" presId="urn:microsoft.com/office/officeart/2005/8/layout/default"/>
    <dgm:cxn modelId="{F090FD41-B3F9-3341-AB2A-4A773E079E78}" type="presParOf" srcId="{48EFDED6-11F7-8946-88DB-A648EBD4A901}" destId="{9825894A-DDD2-7942-A779-4F42D00605E8}" srcOrd="7" destOrd="0" presId="urn:microsoft.com/office/officeart/2005/8/layout/default"/>
    <dgm:cxn modelId="{FD6455E6-001F-2B45-A871-B6F42D27D00E}" type="presParOf" srcId="{48EFDED6-11F7-8946-88DB-A648EBD4A901}" destId="{F3D3BC83-3176-EA40-B1FA-62BCC67B5CD1}" srcOrd="8" destOrd="0" presId="urn:microsoft.com/office/officeart/2005/8/layout/default"/>
    <dgm:cxn modelId="{E5DE4B07-7993-5741-830F-38A7C3A6AB9E}" type="presParOf" srcId="{48EFDED6-11F7-8946-88DB-A648EBD4A901}" destId="{F1A69762-C5B2-1348-B98A-95D9CC4DA37F}" srcOrd="9" destOrd="0" presId="urn:microsoft.com/office/officeart/2005/8/layout/default"/>
    <dgm:cxn modelId="{7ACFDAFC-1A76-584F-8E06-09DC32ABF521}" type="presParOf" srcId="{48EFDED6-11F7-8946-88DB-A648EBD4A901}" destId="{7689FC7C-9221-4A41-9AFE-63DA95A21F81}" srcOrd="10" destOrd="0" presId="urn:microsoft.com/office/officeart/2005/8/layout/default"/>
    <dgm:cxn modelId="{D6EA995D-D790-DE4C-B415-CDB55B691B21}" type="presParOf" srcId="{48EFDED6-11F7-8946-88DB-A648EBD4A901}" destId="{A836A9CF-B585-3F48-AD7E-391131866166}" srcOrd="11" destOrd="0" presId="urn:microsoft.com/office/officeart/2005/8/layout/default"/>
    <dgm:cxn modelId="{57657D3C-61C1-D543-A1A7-3300FA3D2C1B}" type="presParOf" srcId="{48EFDED6-11F7-8946-88DB-A648EBD4A901}" destId="{D1A59C20-A0CD-8F43-A092-F3D9F2BD3AB8}" srcOrd="12" destOrd="0" presId="urn:microsoft.com/office/officeart/2005/8/layout/default"/>
    <dgm:cxn modelId="{C5A3B5D7-56A3-6740-89EB-A5EFCAFB71CE}" type="presParOf" srcId="{48EFDED6-11F7-8946-88DB-A648EBD4A901}" destId="{0EBC50A3-FC92-B64D-8D4C-C59B3DD9B7A4}" srcOrd="13" destOrd="0" presId="urn:microsoft.com/office/officeart/2005/8/layout/default"/>
    <dgm:cxn modelId="{97F9FE2A-16B6-A648-894C-B15A4009840D}" type="presParOf" srcId="{48EFDED6-11F7-8946-88DB-A648EBD4A901}" destId="{AFA5128C-D323-8B43-98BF-6B5B8E2CD7A8}" srcOrd="14" destOrd="0" presId="urn:microsoft.com/office/officeart/2005/8/layout/default"/>
    <dgm:cxn modelId="{43FEB7F2-F099-EC43-988F-D8B7467A4E0C}" type="presParOf" srcId="{48EFDED6-11F7-8946-88DB-A648EBD4A901}" destId="{5671631D-EE3C-4C41-9F80-C5B87FC09840}" srcOrd="15" destOrd="0" presId="urn:microsoft.com/office/officeart/2005/8/layout/default"/>
    <dgm:cxn modelId="{17C1AA03-5852-CD48-9BC1-06008BF1330B}" type="presParOf" srcId="{48EFDED6-11F7-8946-88DB-A648EBD4A901}" destId="{3A789A41-2B79-674F-9B9E-F227E3B47D4A}" srcOrd="1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A9F4A-E426-EE4A-B83F-8999B186A7DE}">
      <dsp:nvSpPr>
        <dsp:cNvPr id="0" name=""/>
        <dsp:cNvSpPr/>
      </dsp:nvSpPr>
      <dsp:spPr>
        <a:xfrm>
          <a:off x="0" y="155789"/>
          <a:ext cx="7916779" cy="5668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Immigrant Hope </a:t>
          </a:r>
          <a:endParaRPr lang="en-US" sz="2400" kern="1200"/>
        </a:p>
      </dsp:txBody>
      <dsp:txXfrm>
        <a:off x="27672" y="183461"/>
        <a:ext cx="7861435" cy="511521"/>
      </dsp:txXfrm>
    </dsp:sp>
    <dsp:sp modelId="{73299CC5-1F3F-EE41-9DA1-B923C60D2DDE}">
      <dsp:nvSpPr>
        <dsp:cNvPr id="0" name=""/>
        <dsp:cNvSpPr/>
      </dsp:nvSpPr>
      <dsp:spPr>
        <a:xfrm>
          <a:off x="0" y="777374"/>
          <a:ext cx="7916779" cy="5668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HELP – Determining a pathway to legal residency - citizenship</a:t>
          </a:r>
          <a:endParaRPr lang="en-US" sz="1900" kern="1200"/>
        </a:p>
      </dsp:txBody>
      <dsp:txXfrm>
        <a:off x="27672" y="805046"/>
        <a:ext cx="7861435" cy="511521"/>
      </dsp:txXfrm>
    </dsp:sp>
    <dsp:sp modelId="{71655A54-324C-7D4D-9C26-27BAA51E1FDF}">
      <dsp:nvSpPr>
        <dsp:cNvPr id="0" name=""/>
        <dsp:cNvSpPr/>
      </dsp:nvSpPr>
      <dsp:spPr>
        <a:xfrm>
          <a:off x="0" y="1398959"/>
          <a:ext cx="7916779" cy="5668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HOPE – Sharing the Hope in the Gospel – Eternal Citizenship </a:t>
          </a:r>
          <a:endParaRPr lang="en-US" sz="1900" kern="1200"/>
        </a:p>
      </dsp:txBody>
      <dsp:txXfrm>
        <a:off x="27672" y="1426631"/>
        <a:ext cx="7861435" cy="511521"/>
      </dsp:txXfrm>
    </dsp:sp>
    <dsp:sp modelId="{8B55E23C-3A44-E444-9864-F624D4D8296A}">
      <dsp:nvSpPr>
        <dsp:cNvPr id="0" name=""/>
        <dsp:cNvSpPr/>
      </dsp:nvSpPr>
      <dsp:spPr>
        <a:xfrm>
          <a:off x="0" y="2020544"/>
          <a:ext cx="7916779" cy="5668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a:t>HOME – Connect to a church that will care for your needs </a:t>
          </a:r>
          <a:endParaRPr lang="en-US" sz="1900" kern="1200"/>
        </a:p>
      </dsp:txBody>
      <dsp:txXfrm>
        <a:off x="27672" y="2048216"/>
        <a:ext cx="7861435" cy="511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F3F6A-7F04-8941-9D93-FBC9349F8134}">
      <dsp:nvSpPr>
        <dsp:cNvPr id="0" name=""/>
        <dsp:cNvSpPr/>
      </dsp:nvSpPr>
      <dsp:spPr>
        <a:xfrm>
          <a:off x="0" y="4989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Are you equipped to WELCOME the STRANGER ?</a:t>
          </a:r>
        </a:p>
      </dsp:txBody>
      <dsp:txXfrm>
        <a:off x="30271" y="80167"/>
        <a:ext cx="7711858" cy="559558"/>
      </dsp:txXfrm>
    </dsp:sp>
    <dsp:sp modelId="{6428406C-E789-254F-B477-1F12F8D3B9AE}">
      <dsp:nvSpPr>
        <dsp:cNvPr id="0" name=""/>
        <dsp:cNvSpPr/>
      </dsp:nvSpPr>
      <dsp:spPr>
        <a:xfrm>
          <a:off x="0" y="71607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are the demographics of your area? </a:t>
          </a:r>
        </a:p>
      </dsp:txBody>
      <dsp:txXfrm>
        <a:off x="30271" y="746347"/>
        <a:ext cx="7711858" cy="559558"/>
      </dsp:txXfrm>
    </dsp:sp>
    <dsp:sp modelId="{76EC5551-A695-CE44-8728-B1B719D5CEE2}">
      <dsp:nvSpPr>
        <dsp:cNvPr id="0" name=""/>
        <dsp:cNvSpPr/>
      </dsp:nvSpPr>
      <dsp:spPr>
        <a:xfrm>
          <a:off x="0" y="138225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Is the leadership and congregations of the church supportive of serving the immigrant in this way?</a:t>
          </a:r>
        </a:p>
      </dsp:txBody>
      <dsp:txXfrm>
        <a:off x="30271" y="1412527"/>
        <a:ext cx="7711858" cy="559558"/>
      </dsp:txXfrm>
    </dsp:sp>
    <dsp:sp modelId="{75FDC374-8500-C94E-98D6-8733FD83E879}">
      <dsp:nvSpPr>
        <dsp:cNvPr id="0" name=""/>
        <dsp:cNvSpPr/>
      </dsp:nvSpPr>
      <dsp:spPr>
        <a:xfrm>
          <a:off x="0" y="204843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Does the church have the resources for this ministry (funding, space, people to do immigration work and other volunteers)</a:t>
          </a:r>
        </a:p>
      </dsp:txBody>
      <dsp:txXfrm>
        <a:off x="30271" y="2078707"/>
        <a:ext cx="7711858" cy="559558"/>
      </dsp:txXfrm>
    </dsp:sp>
    <dsp:sp modelId="{E788E1C0-DE93-344B-988E-2D3B01060B42}">
      <dsp:nvSpPr>
        <dsp:cNvPr id="0" name=""/>
        <dsp:cNvSpPr/>
      </dsp:nvSpPr>
      <dsp:spPr>
        <a:xfrm>
          <a:off x="0" y="271461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Are there other churches for a partnership?</a:t>
          </a:r>
        </a:p>
      </dsp:txBody>
      <dsp:txXfrm>
        <a:off x="30271" y="2744887"/>
        <a:ext cx="7711858" cy="559558"/>
      </dsp:txXfrm>
    </dsp:sp>
    <dsp:sp modelId="{E9184DE2-0F7B-884A-8A6B-9F0D7497448E}">
      <dsp:nvSpPr>
        <dsp:cNvPr id="0" name=""/>
        <dsp:cNvSpPr/>
      </dsp:nvSpPr>
      <dsp:spPr>
        <a:xfrm>
          <a:off x="0" y="3380796"/>
          <a:ext cx="7772400" cy="62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It takes time to learn immigration law and go through DOJ process (Could be up to 2 to 3 years) </a:t>
          </a:r>
        </a:p>
      </dsp:txBody>
      <dsp:txXfrm>
        <a:off x="30271" y="3411067"/>
        <a:ext cx="7711858" cy="559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A9DDC-8348-CA47-B640-F96AC06E8C9E}">
      <dsp:nvSpPr>
        <dsp:cNvPr id="0" name=""/>
        <dsp:cNvSpPr/>
      </dsp:nvSpPr>
      <dsp:spPr>
        <a:xfrm>
          <a:off x="0" y="494"/>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CC360-4524-4E46-B1B7-4694900EBAE8}">
      <dsp:nvSpPr>
        <dsp:cNvPr id="0" name=""/>
        <dsp:cNvSpPr/>
      </dsp:nvSpPr>
      <dsp:spPr>
        <a:xfrm>
          <a:off x="0" y="494"/>
          <a:ext cx="7772400" cy="80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Served thousands</a:t>
          </a:r>
        </a:p>
      </dsp:txBody>
      <dsp:txXfrm>
        <a:off x="0" y="494"/>
        <a:ext cx="7772400" cy="809960"/>
      </dsp:txXfrm>
    </dsp:sp>
    <dsp:sp modelId="{6FDFC579-F4A7-D242-A727-F5DF0B6BF8D4}">
      <dsp:nvSpPr>
        <dsp:cNvPr id="0" name=""/>
        <dsp:cNvSpPr/>
      </dsp:nvSpPr>
      <dsp:spPr>
        <a:xfrm>
          <a:off x="0" y="810455"/>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73C99-966F-0046-9766-307610DB15C7}">
      <dsp:nvSpPr>
        <dsp:cNvPr id="0" name=""/>
        <dsp:cNvSpPr/>
      </dsp:nvSpPr>
      <dsp:spPr>
        <a:xfrm>
          <a:off x="0" y="810455"/>
          <a:ext cx="7772400" cy="80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Hundreds have given their lives to the Lord</a:t>
          </a:r>
        </a:p>
      </dsp:txBody>
      <dsp:txXfrm>
        <a:off x="0" y="810455"/>
        <a:ext cx="7772400" cy="809960"/>
      </dsp:txXfrm>
    </dsp:sp>
    <dsp:sp modelId="{66EC6D07-A853-DB48-BF76-0EB8A43307C3}">
      <dsp:nvSpPr>
        <dsp:cNvPr id="0" name=""/>
        <dsp:cNvSpPr/>
      </dsp:nvSpPr>
      <dsp:spPr>
        <a:xfrm>
          <a:off x="0" y="1620415"/>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9B043B-135B-B241-B1A1-6ABA61405DB9}">
      <dsp:nvSpPr>
        <dsp:cNvPr id="0" name=""/>
        <dsp:cNvSpPr/>
      </dsp:nvSpPr>
      <dsp:spPr>
        <a:xfrm>
          <a:off x="0" y="1620415"/>
          <a:ext cx="7772400" cy="80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Started a Spanish service</a:t>
          </a:r>
        </a:p>
      </dsp:txBody>
      <dsp:txXfrm>
        <a:off x="0" y="1620415"/>
        <a:ext cx="7772400" cy="809960"/>
      </dsp:txXfrm>
    </dsp:sp>
    <dsp:sp modelId="{97B613AC-281F-3140-8DF7-C0B9809729C6}">
      <dsp:nvSpPr>
        <dsp:cNvPr id="0" name=""/>
        <dsp:cNvSpPr/>
      </dsp:nvSpPr>
      <dsp:spPr>
        <a:xfrm>
          <a:off x="0" y="2430376"/>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46CA2-18EF-CD46-AD6B-2CB6D3BED94D}">
      <dsp:nvSpPr>
        <dsp:cNvPr id="0" name=""/>
        <dsp:cNvSpPr/>
      </dsp:nvSpPr>
      <dsp:spPr>
        <a:xfrm>
          <a:off x="0" y="2430376"/>
          <a:ext cx="7772400" cy="80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Built community relationships and partnerships</a:t>
          </a:r>
        </a:p>
      </dsp:txBody>
      <dsp:txXfrm>
        <a:off x="0" y="2430376"/>
        <a:ext cx="7772400" cy="809960"/>
      </dsp:txXfrm>
    </dsp:sp>
    <dsp:sp modelId="{89972661-DB62-2C48-9A19-3ED25D413102}">
      <dsp:nvSpPr>
        <dsp:cNvPr id="0" name=""/>
        <dsp:cNvSpPr/>
      </dsp:nvSpPr>
      <dsp:spPr>
        <a:xfrm>
          <a:off x="0" y="3240336"/>
          <a:ext cx="77724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B6593-AF72-3548-A2BB-56A16035609F}">
      <dsp:nvSpPr>
        <dsp:cNvPr id="0" name=""/>
        <dsp:cNvSpPr/>
      </dsp:nvSpPr>
      <dsp:spPr>
        <a:xfrm>
          <a:off x="0" y="3240336"/>
          <a:ext cx="7772400" cy="809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Built trust with our Immigrant neighbors</a:t>
          </a:r>
        </a:p>
      </dsp:txBody>
      <dsp:txXfrm>
        <a:off x="0" y="3240336"/>
        <a:ext cx="7772400" cy="809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6F74C-04D0-1F49-B7B1-1626CF9A7D6E}">
      <dsp:nvSpPr>
        <dsp:cNvPr id="0" name=""/>
        <dsp:cNvSpPr/>
      </dsp:nvSpPr>
      <dsp:spPr>
        <a:xfrm>
          <a:off x="402606" y="862"/>
          <a:ext cx="2188408" cy="131304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Supporting an Immigrant Hope Center in another Church</a:t>
          </a:r>
        </a:p>
      </dsp:txBody>
      <dsp:txXfrm>
        <a:off x="402606" y="862"/>
        <a:ext cx="2188408" cy="1313045"/>
      </dsp:txXfrm>
    </dsp:sp>
    <dsp:sp modelId="{6B1BBF77-8E32-DC49-A647-F188DF5C04A9}">
      <dsp:nvSpPr>
        <dsp:cNvPr id="0" name=""/>
        <dsp:cNvSpPr/>
      </dsp:nvSpPr>
      <dsp:spPr>
        <a:xfrm>
          <a:off x="2809855" y="862"/>
          <a:ext cx="2188408" cy="1313045"/>
        </a:xfrm>
        <a:prstGeom prst="rect">
          <a:avLst/>
        </a:prstGeom>
        <a:solidFill>
          <a:schemeClr val="accent5">
            <a:hueOff val="-2665390"/>
            <a:satOff val="1515"/>
            <a:lumOff val="-12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Education: English Classes and Civics Learning, tutoring </a:t>
          </a:r>
        </a:p>
      </dsp:txBody>
      <dsp:txXfrm>
        <a:off x="2809855" y="862"/>
        <a:ext cx="2188408" cy="1313045"/>
      </dsp:txXfrm>
    </dsp:sp>
    <dsp:sp modelId="{C50BB2FD-1AC4-B240-B420-34C8132C7735}">
      <dsp:nvSpPr>
        <dsp:cNvPr id="0" name=""/>
        <dsp:cNvSpPr/>
      </dsp:nvSpPr>
      <dsp:spPr>
        <a:xfrm>
          <a:off x="5217104" y="862"/>
          <a:ext cx="2188408" cy="1313045"/>
        </a:xfrm>
        <a:prstGeom prst="rect">
          <a:avLst/>
        </a:prstGeom>
        <a:solidFill>
          <a:schemeClr val="accent5">
            <a:hueOff val="-5330780"/>
            <a:satOff val="3030"/>
            <a:lumOff val="-25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After School Programs for Children – Homework assistance </a:t>
          </a:r>
        </a:p>
      </dsp:txBody>
      <dsp:txXfrm>
        <a:off x="5217104" y="862"/>
        <a:ext cx="2188408" cy="1313045"/>
      </dsp:txXfrm>
    </dsp:sp>
    <dsp:sp modelId="{A2C85473-F3CE-8041-93AA-D4BEB8DF4E66}">
      <dsp:nvSpPr>
        <dsp:cNvPr id="0" name=""/>
        <dsp:cNvSpPr/>
      </dsp:nvSpPr>
      <dsp:spPr>
        <a:xfrm>
          <a:off x="402606" y="1532747"/>
          <a:ext cx="2188408" cy="1313045"/>
        </a:xfrm>
        <a:prstGeom prst="rect">
          <a:avLst/>
        </a:prstGeom>
        <a:solidFill>
          <a:schemeClr val="accent5">
            <a:hueOff val="-7996170"/>
            <a:satOff val="4545"/>
            <a:lumOff val="-37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Sports Programs</a:t>
          </a:r>
        </a:p>
      </dsp:txBody>
      <dsp:txXfrm>
        <a:off x="402606" y="1532747"/>
        <a:ext cx="2188408" cy="1313045"/>
      </dsp:txXfrm>
    </dsp:sp>
    <dsp:sp modelId="{F3D3BC83-3176-EA40-B1FA-62BCC67B5CD1}">
      <dsp:nvSpPr>
        <dsp:cNvPr id="0" name=""/>
        <dsp:cNvSpPr/>
      </dsp:nvSpPr>
      <dsp:spPr>
        <a:xfrm>
          <a:off x="2809855" y="1532747"/>
          <a:ext cx="2188408" cy="1313045"/>
        </a:xfrm>
        <a:prstGeom prst="rect">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Food Pantries</a:t>
          </a:r>
        </a:p>
      </dsp:txBody>
      <dsp:txXfrm>
        <a:off x="2809855" y="1532747"/>
        <a:ext cx="2188408" cy="1313045"/>
      </dsp:txXfrm>
    </dsp:sp>
    <dsp:sp modelId="{7689FC7C-9221-4A41-9AFE-63DA95A21F81}">
      <dsp:nvSpPr>
        <dsp:cNvPr id="0" name=""/>
        <dsp:cNvSpPr/>
      </dsp:nvSpPr>
      <dsp:spPr>
        <a:xfrm>
          <a:off x="5217104" y="1532747"/>
          <a:ext cx="2188408" cy="1313045"/>
        </a:xfrm>
        <a:prstGeom prst="rect">
          <a:avLst/>
        </a:prstGeom>
        <a:solidFill>
          <a:schemeClr val="accent5">
            <a:hueOff val="-13326951"/>
            <a:satOff val="7574"/>
            <a:lumOff val="-62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Good Samaritan Fund</a:t>
          </a:r>
        </a:p>
      </dsp:txBody>
      <dsp:txXfrm>
        <a:off x="5217104" y="1532747"/>
        <a:ext cx="2188408" cy="1313045"/>
      </dsp:txXfrm>
    </dsp:sp>
    <dsp:sp modelId="{D1A59C20-A0CD-8F43-A092-F3D9F2BD3AB8}">
      <dsp:nvSpPr>
        <dsp:cNvPr id="0" name=""/>
        <dsp:cNvSpPr/>
      </dsp:nvSpPr>
      <dsp:spPr>
        <a:xfrm>
          <a:off x="402606" y="3064633"/>
          <a:ext cx="2188408" cy="1313045"/>
        </a:xfrm>
        <a:prstGeom prst="rect">
          <a:avLst/>
        </a:prstGeom>
        <a:solidFill>
          <a:schemeClr val="accent5">
            <a:hueOff val="-15992340"/>
            <a:satOff val="9089"/>
            <a:lumOff val="-75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Ride Assistance (Appointments, Court, etc)</a:t>
          </a:r>
        </a:p>
      </dsp:txBody>
      <dsp:txXfrm>
        <a:off x="402606" y="3064633"/>
        <a:ext cx="2188408" cy="1313045"/>
      </dsp:txXfrm>
    </dsp:sp>
    <dsp:sp modelId="{AFA5128C-D323-8B43-98BF-6B5B8E2CD7A8}">
      <dsp:nvSpPr>
        <dsp:cNvPr id="0" name=""/>
        <dsp:cNvSpPr/>
      </dsp:nvSpPr>
      <dsp:spPr>
        <a:xfrm>
          <a:off x="2809855" y="3064633"/>
          <a:ext cx="2188408" cy="1313045"/>
        </a:xfrm>
        <a:prstGeom prst="rect">
          <a:avLst/>
        </a:prstGeom>
        <a:solidFill>
          <a:schemeClr val="accent5">
            <a:hueOff val="-18657731"/>
            <a:satOff val="10604"/>
            <a:lumOff val="-875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Partnership with schools or other non-profits </a:t>
          </a:r>
        </a:p>
      </dsp:txBody>
      <dsp:txXfrm>
        <a:off x="2809855" y="3064633"/>
        <a:ext cx="2188408" cy="1313045"/>
      </dsp:txXfrm>
    </dsp:sp>
    <dsp:sp modelId="{3A789A41-2B79-674F-9B9E-F227E3B47D4A}">
      <dsp:nvSpPr>
        <dsp:cNvPr id="0" name=""/>
        <dsp:cNvSpPr/>
      </dsp:nvSpPr>
      <dsp:spPr>
        <a:xfrm>
          <a:off x="5217104" y="3064633"/>
          <a:ext cx="2188408" cy="1313045"/>
        </a:xfrm>
        <a:prstGeom prst="rect">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Volunteer in an organization </a:t>
          </a:r>
        </a:p>
      </dsp:txBody>
      <dsp:txXfrm>
        <a:off x="5217104" y="3064633"/>
        <a:ext cx="2188408" cy="13130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51D152-5B8E-42FF-8C3E-C8BBEC1BA8AB}" type="datetimeFigureOut">
              <a:rPr lang="es-MX" smtClean="0"/>
              <a:t>17/05/2022</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BB1FA-082E-4373-BC3F-4A6EC5C0F16A}" type="slidenum">
              <a:rPr lang="es-MX" smtClean="0"/>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48B83-B4D4-5A47-B1B3-479F90AC3332}" type="slidenum">
              <a:rPr lang="en-US" smtClean="0"/>
              <a:t>2</a:t>
            </a:fld>
            <a:endParaRPr lang="en-US"/>
          </a:p>
        </p:txBody>
      </p:sp>
    </p:spTree>
    <p:extLst>
      <p:ext uri="{BB962C8B-B14F-4D97-AF65-F5344CB8AC3E}">
        <p14:creationId xmlns:p14="http://schemas.microsoft.com/office/powerpoint/2010/main" val="325796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48B83-B4D4-5A47-B1B3-479F90AC3332}" type="slidenum">
              <a:rPr lang="en-US" smtClean="0"/>
              <a:t>10</a:t>
            </a:fld>
            <a:endParaRPr lang="en-US"/>
          </a:p>
        </p:txBody>
      </p:sp>
    </p:spTree>
    <p:extLst>
      <p:ext uri="{BB962C8B-B14F-4D97-AF65-F5344CB8AC3E}">
        <p14:creationId xmlns:p14="http://schemas.microsoft.com/office/powerpoint/2010/main" val="35529602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5" name="Footer Placeholder 4"/>
          <p:cNvSpPr>
            <a:spLocks noGrp="1"/>
          </p:cNvSpPr>
          <p:nvPr>
            <p:ph type="ftr" sz="quarter" idx="11"/>
          </p:nvPr>
        </p:nvSpPr>
        <p:spPr>
          <a:xfrm>
            <a:off x="812805" y="6272785"/>
            <a:ext cx="4745736" cy="365125"/>
          </a:xfrm>
        </p:spPr>
        <p:txBody>
          <a:bodyPr/>
          <a:lstStyle/>
          <a:p>
            <a:endParaRPr lang="es-MX"/>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E662555-11A5-4BC3-BC1B-92BFAF79AA6C}" type="slidenum">
              <a:rPr lang="es-MX" smtClean="0"/>
              <a:pPr/>
              <a:t>‹#›</a:t>
            </a:fld>
            <a:endParaRPr lang="es-MX"/>
          </a:p>
        </p:txBody>
      </p:sp>
    </p:spTree>
    <p:extLst>
      <p:ext uri="{BB962C8B-B14F-4D97-AF65-F5344CB8AC3E}">
        <p14:creationId xmlns:p14="http://schemas.microsoft.com/office/powerpoint/2010/main" val="143487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15346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283948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201943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E18CA88B-AD14-4935-8080-568C93550E3F}" type="datetimeFigureOut">
              <a:rPr lang="es-MX" smtClean="0"/>
              <a:pPr/>
              <a:t>17/05/2022</a:t>
            </a:fld>
            <a:endParaRPr lang="es-MX"/>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s-MX"/>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E662555-11A5-4BC3-BC1B-92BFAF79AA6C}" type="slidenum">
              <a:rPr lang="es-MX" smtClean="0"/>
              <a:pPr/>
              <a:t>‹#›</a:t>
            </a:fld>
            <a:endParaRPr lang="es-MX"/>
          </a:p>
        </p:txBody>
      </p:sp>
    </p:spTree>
    <p:extLst>
      <p:ext uri="{BB962C8B-B14F-4D97-AF65-F5344CB8AC3E}">
        <p14:creationId xmlns:p14="http://schemas.microsoft.com/office/powerpoint/2010/main" val="238009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47025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E662555-11A5-4BC3-BC1B-92BFAF79AA6C}" type="slidenum">
              <a:rPr lang="es-MX" smtClean="0"/>
              <a:pPr/>
              <a:t>‹#›</a:t>
            </a:fld>
            <a:endParaRPr lang="es-MX"/>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94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E18CA88B-AD14-4935-8080-568C93550E3F}" type="datetimeFigureOut">
              <a:rPr lang="es-MX" smtClean="0"/>
              <a:pPr/>
              <a:t>17/05/2022</a:t>
            </a:fld>
            <a:endParaRPr lang="es-MX"/>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s-MX"/>
          </a:p>
        </p:txBody>
      </p:sp>
      <p:sp>
        <p:nvSpPr>
          <p:cNvPr id="5" name="Slide Number Placeholder 4"/>
          <p:cNvSpPr>
            <a:spLocks noGrp="1"/>
          </p:cNvSpPr>
          <p:nvPr>
            <p:ph type="sldNum" sz="quarter" idx="12"/>
          </p:nvPr>
        </p:nvSpPr>
        <p:spPr/>
        <p:txBody>
          <a:bodyPr/>
          <a:lstStyle/>
          <a:p>
            <a:fld id="{5E662555-11A5-4BC3-BC1B-92BFAF79AA6C}" type="slidenum">
              <a:rPr lang="es-MX" smtClean="0"/>
              <a:pPr/>
              <a:t>‹#›</a:t>
            </a:fld>
            <a:endParaRPr lang="es-MX"/>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5306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354725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10" name="Footer Placeholder 9"/>
          <p:cNvSpPr>
            <a:spLocks noGrp="1"/>
          </p:cNvSpPr>
          <p:nvPr>
            <p:ph type="ftr" sz="quarter" idx="11"/>
          </p:nvPr>
        </p:nvSpPr>
        <p:spPr/>
        <p:txBody>
          <a:bodyPr/>
          <a:lstStyle/>
          <a:p>
            <a:endParaRPr lang="es-MX"/>
          </a:p>
        </p:txBody>
      </p:sp>
      <p:sp>
        <p:nvSpPr>
          <p:cNvPr id="11" name="Slide Number Placeholder 10"/>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104092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E18CA88B-AD14-4935-8080-568C93550E3F}" type="datetimeFigureOut">
              <a:rPr lang="es-MX" smtClean="0"/>
              <a:pPr/>
              <a:t>17/05/2022</a:t>
            </a:fld>
            <a:endParaRPr lang="es-MX"/>
          </a:p>
        </p:txBody>
      </p:sp>
      <p:sp>
        <p:nvSpPr>
          <p:cNvPr id="10" name="Slide Number Placeholder 9"/>
          <p:cNvSpPr>
            <a:spLocks noGrp="1"/>
          </p:cNvSpPr>
          <p:nvPr>
            <p:ph type="sldNum" sz="quarter" idx="12"/>
          </p:nvPr>
        </p:nvSpPr>
        <p:spPr/>
        <p:txBody>
          <a:bodyPr/>
          <a:lstStyle/>
          <a:p>
            <a:fld id="{5E662555-11A5-4BC3-BC1B-92BFAF79AA6C}" type="slidenum">
              <a:rPr lang="es-MX" smtClean="0"/>
              <a:pPr/>
              <a:t>‹#›</a:t>
            </a:fld>
            <a:endParaRPr lang="es-MX"/>
          </a:p>
        </p:txBody>
      </p:sp>
    </p:spTree>
    <p:extLst>
      <p:ext uri="{BB962C8B-B14F-4D97-AF65-F5344CB8AC3E}">
        <p14:creationId xmlns:p14="http://schemas.microsoft.com/office/powerpoint/2010/main" val="361026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18CA88B-AD14-4935-8080-568C93550E3F}" type="datetimeFigureOut">
              <a:rPr lang="es-MX" smtClean="0"/>
              <a:pPr/>
              <a:t>17/05/2022</a:t>
            </a:fld>
            <a:endParaRPr lang="es-MX"/>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s-MX"/>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E662555-11A5-4BC3-BC1B-92BFAF79AA6C}" type="slidenum">
              <a:rPr lang="es-MX" smtClean="0"/>
              <a:pPr/>
              <a:t>‹#›</a:t>
            </a:fld>
            <a:endParaRPr lang="es-MX"/>
          </a:p>
        </p:txBody>
      </p:sp>
    </p:spTree>
    <p:extLst>
      <p:ext uri="{BB962C8B-B14F-4D97-AF65-F5344CB8AC3E}">
        <p14:creationId xmlns:p14="http://schemas.microsoft.com/office/powerpoint/2010/main" val="3503817976"/>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www.immigranthopesb.org/"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jpeg"/><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3" Type="http://schemas.microsoft.com/office/2007/relationships/hdphoto" Target="../media/hdphoto2.wdp"/><Relationship Id="rId7" Type="http://schemas.openxmlformats.org/officeDocument/2006/relationships/diagramColors" Target="../diagrams/colors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BF65-3124-F147-8AA7-37BCA1329675}"/>
              </a:ext>
            </a:extLst>
          </p:cNvPr>
          <p:cNvSpPr>
            <a:spLocks noGrp="1"/>
          </p:cNvSpPr>
          <p:nvPr>
            <p:ph type="title"/>
          </p:nvPr>
        </p:nvSpPr>
        <p:spPr>
          <a:xfrm>
            <a:off x="457200" y="1143000"/>
            <a:ext cx="3547838" cy="1637730"/>
          </a:xfrm>
        </p:spPr>
        <p:txBody>
          <a:bodyPr>
            <a:normAutofit/>
          </a:bodyPr>
          <a:lstStyle/>
          <a:p>
            <a:r>
              <a:rPr lang="en-US" sz="3800">
                <a:solidFill>
                  <a:srgbClr val="E9734B"/>
                </a:solidFill>
              </a:rPr>
              <a:t>Immigrant Hope</a:t>
            </a:r>
          </a:p>
        </p:txBody>
      </p:sp>
      <p:sp>
        <p:nvSpPr>
          <p:cNvPr id="26" name="Freeform: Shape 25">
            <a:extLst>
              <a:ext uri="{FF2B5EF4-FFF2-40B4-BE49-F238E27FC236}">
                <a16:creationId xmlns:a16="http://schemas.microsoft.com/office/drawing/2014/main" id="{B16070FD-9EB8-4AC8-A8E2-267228385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4843" y="0"/>
            <a:ext cx="4709157" cy="68580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Content Placeholder 23">
            <a:extLst>
              <a:ext uri="{FF2B5EF4-FFF2-40B4-BE49-F238E27FC236}">
                <a16:creationId xmlns:a16="http://schemas.microsoft.com/office/drawing/2014/main" id="{7DBC4D4C-C166-C94C-80C4-0184D06AF932}"/>
              </a:ext>
            </a:extLst>
          </p:cNvPr>
          <p:cNvSpPr>
            <a:spLocks noGrp="1"/>
          </p:cNvSpPr>
          <p:nvPr>
            <p:ph idx="1"/>
          </p:nvPr>
        </p:nvSpPr>
        <p:spPr>
          <a:xfrm>
            <a:off x="457200" y="5029200"/>
            <a:ext cx="4651675" cy="800219"/>
          </a:xfrm>
          <a:prstGeom prst="rect">
            <a:avLst/>
          </a:prstGeom>
        </p:spPr>
        <p:txBody>
          <a:bodyPr wrap="square">
            <a:spAutoFit/>
          </a:bodyPr>
          <a:lstStyle/>
          <a:p>
            <a:pPr marL="0" indent="0" algn="r">
              <a:buNone/>
            </a:pPr>
            <a:r>
              <a:rPr lang="en-US"/>
              <a:t>Diane Martinez, Director</a:t>
            </a:r>
          </a:p>
          <a:p>
            <a:pPr marL="0" indent="0" algn="r">
              <a:buNone/>
            </a:pPr>
            <a:r>
              <a:rPr lang="en-US" err="1"/>
              <a:t>diane.martinez@immigranthope.org</a:t>
            </a:r>
            <a:endParaRPr lang="en-US"/>
          </a:p>
        </p:txBody>
      </p:sp>
    </p:spTree>
    <p:extLst>
      <p:ext uri="{BB962C8B-B14F-4D97-AF65-F5344CB8AC3E}">
        <p14:creationId xmlns:p14="http://schemas.microsoft.com/office/powerpoint/2010/main" val="2281526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203" y="653241"/>
            <a:ext cx="8181594"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0" y="822324"/>
            <a:ext cx="3862197"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32479E1C-377D-F548-BBA5-A641CC756658}"/>
              </a:ext>
            </a:extLst>
          </p:cNvPr>
          <p:cNvSpPr>
            <a:spLocks noGrp="1"/>
          </p:cNvSpPr>
          <p:nvPr>
            <p:ph type="title"/>
          </p:nvPr>
        </p:nvSpPr>
        <p:spPr>
          <a:xfrm>
            <a:off x="5562600" y="1465790"/>
            <a:ext cx="2895598" cy="3941345"/>
          </a:xfrm>
        </p:spPr>
        <p:txBody>
          <a:bodyPr vert="horz" lIns="91440" tIns="45720" rIns="91440" bIns="45720" rtlCol="0" anchor="ctr">
            <a:normAutofit/>
          </a:bodyPr>
          <a:lstStyle/>
          <a:p>
            <a:r>
              <a:rPr lang="en-US" sz="4400" b="1"/>
              <a:t>Resources</a:t>
            </a:r>
          </a:p>
        </p:txBody>
      </p:sp>
      <p:sp>
        <p:nvSpPr>
          <p:cNvPr id="31" name="TextBox 12">
            <a:extLst>
              <a:ext uri="{FF2B5EF4-FFF2-40B4-BE49-F238E27FC236}">
                <a16:creationId xmlns:a16="http://schemas.microsoft.com/office/drawing/2014/main" id="{E2A2BAFF-42EC-FF42-A80C-006B2F9D3594}"/>
              </a:ext>
            </a:extLst>
          </p:cNvPr>
          <p:cNvSpPr txBox="1"/>
          <p:nvPr/>
        </p:nvSpPr>
        <p:spPr>
          <a:xfrm>
            <a:off x="284623" y="647224"/>
            <a:ext cx="4668377" cy="5578475"/>
          </a:xfrm>
          <a:prstGeom prst="rect">
            <a:avLst/>
          </a:prstGeom>
        </p:spPr>
        <p:txBody>
          <a:bodyPr vert="horz" lIns="91440" tIns="45720" rIns="91440" bIns="45720" rtlCol="0" anchor="ctr">
            <a:normAutofit lnSpcReduction="10000"/>
          </a:bodyPr>
          <a:lstStyle/>
          <a:p>
            <a:pPr indent="-182880">
              <a:lnSpc>
                <a:spcPct val="90000"/>
              </a:lnSpc>
              <a:spcAft>
                <a:spcPts val="600"/>
              </a:spcAft>
              <a:buClr>
                <a:schemeClr val="accent1">
                  <a:lumMod val="75000"/>
                </a:schemeClr>
              </a:buClr>
              <a:buSzPct val="85000"/>
              <a:buFont typeface="Wingdings" pitchFamily="2" charset="2"/>
              <a:buChar char="§"/>
            </a:pPr>
            <a:r>
              <a:rPr lang="en-US" sz="1700"/>
              <a:t>The God Who Sees by Karen Gonzalez</a:t>
            </a:r>
          </a:p>
          <a:p>
            <a:pPr indent="-182880">
              <a:lnSpc>
                <a:spcPct val="90000"/>
              </a:lnSpc>
              <a:spcAft>
                <a:spcPts val="600"/>
              </a:spcAft>
              <a:buClr>
                <a:schemeClr val="accent1">
                  <a:lumMod val="75000"/>
                </a:schemeClr>
              </a:buClr>
              <a:buSzPct val="85000"/>
              <a:buFont typeface="Wingdings" pitchFamily="2" charset="2"/>
              <a:buChar char="§"/>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Christian at the Border by Daniel Carroll</a:t>
            </a:r>
          </a:p>
          <a:p>
            <a:pPr indent="-182880">
              <a:lnSpc>
                <a:spcPct val="90000"/>
              </a:lnSpc>
              <a:spcAft>
                <a:spcPts val="600"/>
              </a:spcAft>
              <a:buClr>
                <a:schemeClr val="accent1">
                  <a:lumMod val="75000"/>
                </a:schemeClr>
              </a:buClr>
              <a:buSzPct val="85000"/>
              <a:buFont typeface="Wingdings" pitchFamily="2" charset="2"/>
              <a:buChar char="§"/>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Welcoming the Stranger by Matthew </a:t>
            </a:r>
            <a:r>
              <a:rPr lang="en-US" sz="1700" err="1"/>
              <a:t>Soerens</a:t>
            </a:r>
            <a:r>
              <a:rPr lang="en-US" sz="1700"/>
              <a:t> and Jenny Yang</a:t>
            </a:r>
          </a:p>
          <a:p>
            <a:pPr indent="-182880">
              <a:lnSpc>
                <a:spcPct val="90000"/>
              </a:lnSpc>
              <a:spcAft>
                <a:spcPts val="600"/>
              </a:spcAft>
              <a:buClr>
                <a:schemeClr val="accent1">
                  <a:lumMod val="75000"/>
                </a:schemeClr>
              </a:buClr>
              <a:buSzPct val="85000"/>
              <a:buFont typeface="Wingdings" pitchFamily="2" charset="2"/>
              <a:buChar char="§"/>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Generous Justice by Tim Keller </a:t>
            </a:r>
          </a:p>
          <a:p>
            <a:pPr indent="-182880">
              <a:lnSpc>
                <a:spcPct val="90000"/>
              </a:lnSpc>
              <a:spcAft>
                <a:spcPts val="600"/>
              </a:spcAft>
              <a:buClr>
                <a:schemeClr val="accent1">
                  <a:lumMod val="75000"/>
                </a:schemeClr>
              </a:buClr>
              <a:buSzPct val="85000"/>
              <a:buFont typeface="Wingdings" pitchFamily="2" charset="2"/>
              <a:buChar char="§"/>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You Welcomed Me: Loving Refugees and Immigrants Because God First Loved us by Kent Annan</a:t>
            </a:r>
          </a:p>
          <a:p>
            <a:pPr indent="-182880">
              <a:lnSpc>
                <a:spcPct val="90000"/>
              </a:lnSpc>
              <a:spcAft>
                <a:spcPts val="600"/>
              </a:spcAft>
              <a:buClr>
                <a:schemeClr val="accent1">
                  <a:lumMod val="75000"/>
                </a:schemeClr>
              </a:buClr>
              <a:buSzPct val="85000"/>
              <a:buFont typeface="Wingdings" pitchFamily="2" charset="2"/>
              <a:buChar char="§"/>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Love Undocumented: Risking Trust in a Fearful World by Sarah Quezada</a:t>
            </a:r>
          </a:p>
          <a:p>
            <a:pPr>
              <a:lnSpc>
                <a:spcPct val="90000"/>
              </a:lnSpc>
              <a:spcAft>
                <a:spcPts val="600"/>
              </a:spcAft>
              <a:buClr>
                <a:schemeClr val="accent1">
                  <a:lumMod val="75000"/>
                </a:schemeClr>
              </a:buClr>
              <a:buSzPct val="85000"/>
            </a:pPr>
            <a:endParaRPr lang="en-US" sz="1700"/>
          </a:p>
          <a:p>
            <a:pPr indent="-182880">
              <a:lnSpc>
                <a:spcPct val="90000"/>
              </a:lnSpc>
              <a:spcAft>
                <a:spcPts val="600"/>
              </a:spcAft>
              <a:buClr>
                <a:schemeClr val="accent1">
                  <a:lumMod val="75000"/>
                </a:schemeClr>
              </a:buClr>
              <a:buSzPct val="85000"/>
              <a:buFont typeface="Wingdings" pitchFamily="2" charset="2"/>
              <a:buChar char="§"/>
            </a:pPr>
            <a:r>
              <a:rPr lang="en-US" sz="1700"/>
              <a:t>We’re called to serve Immigrants by David Platt</a:t>
            </a:r>
          </a:p>
          <a:p>
            <a:pPr>
              <a:lnSpc>
                <a:spcPct val="90000"/>
              </a:lnSpc>
              <a:spcAft>
                <a:spcPts val="600"/>
              </a:spcAft>
              <a:buClr>
                <a:schemeClr val="accent1">
                  <a:lumMod val="75000"/>
                </a:schemeClr>
              </a:buClr>
              <a:buSzPct val="85000"/>
            </a:pPr>
            <a:r>
              <a:rPr lang="en-US" sz="1400"/>
              <a:t>https://</a:t>
            </a:r>
            <a:r>
              <a:rPr lang="en-US" sz="1400" err="1"/>
              <a:t>relevantmagazine.com</a:t>
            </a:r>
            <a:r>
              <a:rPr lang="en-US" sz="1400"/>
              <a:t>/current/world/were-called-to-serve-immigrants-regardless-of-their-legal-status/</a:t>
            </a:r>
          </a:p>
        </p:txBody>
      </p:sp>
      <p:sp>
        <p:nvSpPr>
          <p:cNvPr id="32" name="Rectangle 2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203" y="6121662"/>
            <a:ext cx="8181594"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50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0" name="Oval 9">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13" name="Rectangle 12">
            <a:extLst>
              <a:ext uri="{FF2B5EF4-FFF2-40B4-BE49-F238E27FC236}">
                <a16:creationId xmlns:a16="http://schemas.microsoft.com/office/drawing/2014/main" id="{3964958D-AF5D-4863-B5FB-83F6B8CB1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8" y="0"/>
            <a:ext cx="9141492" cy="6857999"/>
          </a:xfrm>
          <a:prstGeom prst="rect">
            <a:avLst/>
          </a:prstGeom>
          <a:blipFill dpi="0" rotWithShape="1">
            <a:blip r:embed="rId4">
              <a:alphaModFix amt="60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 on green pastel background">
            <a:extLst>
              <a:ext uri="{FF2B5EF4-FFF2-40B4-BE49-F238E27FC236}">
                <a16:creationId xmlns:a16="http://schemas.microsoft.com/office/drawing/2014/main" id="{BAD48C4C-F936-4BE7-91ED-89313115E8D5}"/>
              </a:ext>
            </a:extLst>
          </p:cNvPr>
          <p:cNvPicPr>
            <a:picLocks noChangeAspect="1"/>
          </p:cNvPicPr>
          <p:nvPr/>
        </p:nvPicPr>
        <p:blipFill rotWithShape="1">
          <a:blip r:embed="rId6"/>
          <a:srcRect l="50940" r="10948"/>
          <a:stretch/>
        </p:blipFill>
        <p:spPr>
          <a:xfrm>
            <a:off x="2508" y="10"/>
            <a:ext cx="3485044" cy="6857990"/>
          </a:xfrm>
          <a:prstGeom prst="rect">
            <a:avLst/>
          </a:prstGeom>
        </p:spPr>
      </p:pic>
      <p:sp>
        <p:nvSpPr>
          <p:cNvPr id="3" name="TextBox 2">
            <a:extLst>
              <a:ext uri="{FF2B5EF4-FFF2-40B4-BE49-F238E27FC236}">
                <a16:creationId xmlns:a16="http://schemas.microsoft.com/office/drawing/2014/main" id="{4E9EEC4A-0FEE-744C-8B42-86E038062339}"/>
              </a:ext>
            </a:extLst>
          </p:cNvPr>
          <p:cNvSpPr txBox="1"/>
          <p:nvPr/>
        </p:nvSpPr>
        <p:spPr>
          <a:xfrm>
            <a:off x="3727581" y="2121408"/>
            <a:ext cx="5047707" cy="774192"/>
          </a:xfrm>
          <a:prstGeom prst="rect">
            <a:avLst/>
          </a:prstGeom>
        </p:spPr>
        <p:txBody>
          <a:bodyPr vert="horz" lIns="91440" tIns="45720" rIns="91440" bIns="45720" rtlCol="0">
            <a:normAutofit/>
          </a:bodyPr>
          <a:lstStyle/>
          <a:p>
            <a:pPr indent="-182880">
              <a:lnSpc>
                <a:spcPct val="90000"/>
              </a:lnSpc>
              <a:spcAft>
                <a:spcPts val="600"/>
              </a:spcAft>
              <a:buClr>
                <a:schemeClr val="accent1">
                  <a:lumMod val="75000"/>
                </a:schemeClr>
              </a:buClr>
              <a:buSzPct val="85000"/>
              <a:buFont typeface="Wingdings" pitchFamily="2" charset="2"/>
              <a:buChar char="§"/>
            </a:pPr>
            <a:r>
              <a:rPr lang="en-US" sz="2800"/>
              <a:t>Question and Answers </a:t>
            </a:r>
          </a:p>
        </p:txBody>
      </p:sp>
      <p:grpSp>
        <p:nvGrpSpPr>
          <p:cNvPr id="15" name="Group 14">
            <a:extLst>
              <a:ext uri="{FF2B5EF4-FFF2-40B4-BE49-F238E27FC236}">
                <a16:creationId xmlns:a16="http://schemas.microsoft.com/office/drawing/2014/main" id="{11002ACD-3B0C-4885-8754-8A00E926FE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6" name="Oval 15">
              <a:extLst>
                <a:ext uri="{FF2B5EF4-FFF2-40B4-BE49-F238E27FC236}">
                  <a16:creationId xmlns:a16="http://schemas.microsoft.com/office/drawing/2014/main" id="{DF0313CD-4196-4456-A70D-5EE2B995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7" name="Oval 16">
              <a:extLst>
                <a:ext uri="{FF2B5EF4-FFF2-40B4-BE49-F238E27FC236}">
                  <a16:creationId xmlns:a16="http://schemas.microsoft.com/office/drawing/2014/main" id="{80DE0B32-9EE8-4975-AD48-3855B0A82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4" name="TextBox 3">
            <a:extLst>
              <a:ext uri="{FF2B5EF4-FFF2-40B4-BE49-F238E27FC236}">
                <a16:creationId xmlns:a16="http://schemas.microsoft.com/office/drawing/2014/main" id="{33F5E6D5-795B-D949-B141-DE52DCF9F7E1}"/>
              </a:ext>
            </a:extLst>
          </p:cNvPr>
          <p:cNvSpPr txBox="1"/>
          <p:nvPr/>
        </p:nvSpPr>
        <p:spPr>
          <a:xfrm>
            <a:off x="3998756" y="5041223"/>
            <a:ext cx="3315388" cy="1200329"/>
          </a:xfrm>
          <a:prstGeom prst="rect">
            <a:avLst/>
          </a:prstGeom>
          <a:noFill/>
        </p:spPr>
        <p:txBody>
          <a:bodyPr wrap="square" rtlCol="0">
            <a:spAutoFit/>
          </a:bodyPr>
          <a:lstStyle/>
          <a:p>
            <a:pPr algn="ctr"/>
            <a:r>
              <a:rPr lang="en-US"/>
              <a:t>For More Information:</a:t>
            </a:r>
          </a:p>
          <a:p>
            <a:endParaRPr lang="en-US"/>
          </a:p>
          <a:p>
            <a:r>
              <a:rPr lang="en-US">
                <a:hlinkClick r:id="rId7"/>
              </a:rPr>
              <a:t>www.immigranthopesb.org</a:t>
            </a:r>
            <a:endParaRPr lang="en-US"/>
          </a:p>
          <a:p>
            <a:pPr algn="ctr"/>
            <a:r>
              <a:rPr lang="en-US"/>
              <a:t>(805) 963-0166</a:t>
            </a:r>
          </a:p>
        </p:txBody>
      </p:sp>
    </p:spTree>
    <p:extLst>
      <p:ext uri="{BB962C8B-B14F-4D97-AF65-F5344CB8AC3E}">
        <p14:creationId xmlns:p14="http://schemas.microsoft.com/office/powerpoint/2010/main" val="228614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6000">
              <a:schemeClr val="accent1">
                <a:lumMod val="5000"/>
                <a:lumOff val="95000"/>
                <a:alpha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E53123-49F5-5A4C-BDE8-55E754AC3F83}"/>
              </a:ext>
            </a:extLst>
          </p:cNvPr>
          <p:cNvSpPr txBox="1"/>
          <p:nvPr/>
        </p:nvSpPr>
        <p:spPr>
          <a:xfrm>
            <a:off x="1066800" y="3413879"/>
            <a:ext cx="7010400" cy="3139321"/>
          </a:xfrm>
          <a:prstGeom prst="rect">
            <a:avLst/>
          </a:prstGeom>
          <a:noFill/>
        </p:spPr>
        <p:txBody>
          <a:bodyPr wrap="square" rtlCol="0">
            <a:spAutoFit/>
          </a:bodyPr>
          <a:lstStyle/>
          <a:p>
            <a:pPr algn="ctr"/>
            <a:r>
              <a:rPr lang="en-US" b="1"/>
              <a:t>Compassionate Love through Church Ministries </a:t>
            </a:r>
          </a:p>
          <a:p>
            <a:pPr algn="ctr"/>
            <a:r>
              <a:rPr lang="en-US" b="1"/>
              <a:t>Serving the Immigrant within the confines of the Law</a:t>
            </a:r>
          </a:p>
          <a:p>
            <a:pPr algn="ctr"/>
            <a:endParaRPr lang="en-US" b="1"/>
          </a:p>
          <a:p>
            <a:pPr algn="ctr"/>
            <a:r>
              <a:rPr lang="en-US"/>
              <a:t>Immigration Law is complicated</a:t>
            </a:r>
          </a:p>
          <a:p>
            <a:pPr algn="ctr"/>
            <a:r>
              <a:rPr lang="en-US"/>
              <a:t>We walk alongside the immigrant in finding if there is  </a:t>
            </a:r>
          </a:p>
          <a:p>
            <a:pPr algn="ctr"/>
            <a:r>
              <a:rPr lang="en-US"/>
              <a:t>pathway to legal residency.</a:t>
            </a:r>
          </a:p>
          <a:p>
            <a:pPr algn="ctr"/>
            <a:endParaRPr lang="en-US"/>
          </a:p>
          <a:p>
            <a:pPr algn="ctr"/>
            <a:r>
              <a:rPr lang="en-US"/>
              <a:t>When all else fails, Jesus remains faithful. </a:t>
            </a:r>
          </a:p>
          <a:p>
            <a:pPr algn="ctr"/>
            <a:r>
              <a:rPr lang="en-US"/>
              <a:t>We believe the HOPE of the gospel is for all people.</a:t>
            </a:r>
            <a:endParaRPr lang="en-US" sz="1600"/>
          </a:p>
          <a:p>
            <a:pPr algn="ctr"/>
            <a:endParaRPr lang="en-US">
              <a:solidFill>
                <a:srgbClr val="FF0000"/>
              </a:solidFill>
            </a:endParaRPr>
          </a:p>
          <a:p>
            <a:pPr algn="ctr"/>
            <a:r>
              <a:rPr lang="en-US" b="1"/>
              <a:t> </a:t>
            </a:r>
          </a:p>
        </p:txBody>
      </p:sp>
      <p:graphicFrame>
        <p:nvGraphicFramePr>
          <p:cNvPr id="12" name="Content Placeholder 2">
            <a:extLst>
              <a:ext uri="{FF2B5EF4-FFF2-40B4-BE49-F238E27FC236}">
                <a16:creationId xmlns:a16="http://schemas.microsoft.com/office/drawing/2014/main" id="{C355063F-892D-198D-968C-ECA204519D37}"/>
              </a:ext>
            </a:extLst>
          </p:cNvPr>
          <p:cNvGraphicFramePr/>
          <p:nvPr>
            <p:extLst>
              <p:ext uri="{D42A27DB-BD31-4B8C-83A1-F6EECF244321}">
                <p14:modId xmlns:p14="http://schemas.microsoft.com/office/powerpoint/2010/main" val="3664641535"/>
              </p:ext>
            </p:extLst>
          </p:nvPr>
        </p:nvGraphicFramePr>
        <p:xfrm>
          <a:off x="762000" y="304800"/>
          <a:ext cx="7916779" cy="2743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60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D2AEDCB-3859-4EAD-AA65-4BDD2802A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B2AA709-28A2-4289-A11E-FD3AA53F0B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1"/>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3" name="Rectangle 22">
            <a:extLst>
              <a:ext uri="{FF2B5EF4-FFF2-40B4-BE49-F238E27FC236}">
                <a16:creationId xmlns:a16="http://schemas.microsoft.com/office/drawing/2014/main" id="{1608D5D4-689C-423B-9974-4733A30A4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 name="Title 1"/>
          <p:cNvSpPr>
            <a:spLocks noGrp="1"/>
          </p:cNvSpPr>
          <p:nvPr>
            <p:ph type="title"/>
          </p:nvPr>
        </p:nvSpPr>
        <p:spPr>
          <a:xfrm>
            <a:off x="1460754" y="1060704"/>
            <a:ext cx="2722626" cy="4736592"/>
          </a:xfrm>
        </p:spPr>
        <p:txBody>
          <a:bodyPr>
            <a:normAutofit/>
          </a:bodyPr>
          <a:lstStyle/>
          <a:p>
            <a:r>
              <a:rPr lang="es-MX" sz="3100" b="1" i="1">
                <a:solidFill>
                  <a:schemeClr val="bg1"/>
                </a:solidFill>
              </a:rPr>
              <a:t>Vision</a:t>
            </a:r>
          </a:p>
        </p:txBody>
      </p:sp>
      <p:sp>
        <p:nvSpPr>
          <p:cNvPr id="3" name="Content Placeholder 2"/>
          <p:cNvSpPr>
            <a:spLocks noGrp="1"/>
          </p:cNvSpPr>
          <p:nvPr>
            <p:ph idx="1"/>
          </p:nvPr>
        </p:nvSpPr>
        <p:spPr>
          <a:xfrm>
            <a:off x="4648200" y="1060703"/>
            <a:ext cx="4343400" cy="4997859"/>
          </a:xfrm>
        </p:spPr>
        <p:txBody>
          <a:bodyPr anchor="ctr">
            <a:normAutofit/>
          </a:bodyPr>
          <a:lstStyle/>
          <a:p>
            <a:pPr>
              <a:buNone/>
            </a:pPr>
            <a:r>
              <a:rPr lang="es-MX" sz="2400">
                <a:latin typeface="Aharoni" pitchFamily="2" charset="-79"/>
                <a:cs typeface="Aharoni" pitchFamily="2" charset="-79"/>
              </a:rPr>
              <a:t>Building relationships with our neighbors through immigration and education  services opening up the doors to share the hope of the gospel.  </a:t>
            </a:r>
          </a:p>
        </p:txBody>
      </p:sp>
      <p:sp>
        <p:nvSpPr>
          <p:cNvPr id="25" name="Oval 24">
            <a:extLst>
              <a:ext uri="{FF2B5EF4-FFF2-40B4-BE49-F238E27FC236}">
                <a16:creationId xmlns:a16="http://schemas.microsoft.com/office/drawing/2014/main" id="{4A8673E8-250A-46DB-9A53-00144B5AB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chemeClr val="tx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B3768C-1D21-400E-B059-EFF86063F5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8" y="-1"/>
            <a:ext cx="91414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D87BCA1-45E6-44B3-B3DA-1F4144DE67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26"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0369EE-62E7-D741-8547-B7CF723D81F7}"/>
              </a:ext>
            </a:extLst>
          </p:cNvPr>
          <p:cNvSpPr>
            <a:spLocks noGrp="1"/>
          </p:cNvSpPr>
          <p:nvPr>
            <p:ph type="title"/>
          </p:nvPr>
        </p:nvSpPr>
        <p:spPr>
          <a:xfrm>
            <a:off x="482600" y="643466"/>
            <a:ext cx="2762227" cy="5580353"/>
          </a:xfrm>
        </p:spPr>
        <p:txBody>
          <a:bodyPr>
            <a:normAutofit/>
          </a:bodyPr>
          <a:lstStyle/>
          <a:p>
            <a:pPr algn="r"/>
            <a:r>
              <a:rPr lang="en-US">
                <a:solidFill>
                  <a:srgbClr val="FFFFFF"/>
                </a:solidFill>
              </a:rPr>
              <a:t>Are YOU Willing to Go through Samaria? </a:t>
            </a:r>
          </a:p>
        </p:txBody>
      </p:sp>
      <p:sp>
        <p:nvSpPr>
          <p:cNvPr id="3" name="Content Placeholder 2">
            <a:extLst>
              <a:ext uri="{FF2B5EF4-FFF2-40B4-BE49-F238E27FC236}">
                <a16:creationId xmlns:a16="http://schemas.microsoft.com/office/drawing/2014/main" id="{834DA373-45DB-DD4E-BDD4-2E6450922DFB}"/>
              </a:ext>
            </a:extLst>
          </p:cNvPr>
          <p:cNvSpPr>
            <a:spLocks noGrp="1"/>
          </p:cNvSpPr>
          <p:nvPr>
            <p:ph idx="1"/>
          </p:nvPr>
        </p:nvSpPr>
        <p:spPr>
          <a:xfrm>
            <a:off x="3699417" y="304800"/>
            <a:ext cx="4972633" cy="6172200"/>
          </a:xfrm>
        </p:spPr>
        <p:txBody>
          <a:bodyPr anchor="ctr">
            <a:normAutofit/>
          </a:bodyPr>
          <a:lstStyle/>
          <a:p>
            <a:r>
              <a:rPr lang="en-US" sz="2400" b="1"/>
              <a:t>The Great Commission</a:t>
            </a:r>
          </a:p>
          <a:p>
            <a:pPr marL="0" indent="0">
              <a:buNone/>
            </a:pPr>
            <a:r>
              <a:rPr lang="en-US"/>
              <a:t>As we consider the great commission and making disciples of all nations – we must consider that all nations are now here and each of our churches in each city has an opportunity to disciple those from many nations.  </a:t>
            </a:r>
          </a:p>
          <a:p>
            <a:pPr marL="0" indent="0">
              <a:buNone/>
            </a:pPr>
            <a:endParaRPr lang="en-US" sz="1600"/>
          </a:p>
          <a:p>
            <a:r>
              <a:rPr lang="en-US" sz="2400" b="1"/>
              <a:t>The Great Commandment </a:t>
            </a:r>
          </a:p>
          <a:p>
            <a:pPr marL="0" indent="0">
              <a:buNone/>
            </a:pPr>
            <a:r>
              <a:rPr lang="en-US"/>
              <a:t>We were created to love God and to love our neighbor.  Those in our paths are our neighbors, many who are immigrants and people in need that we have been called to love.  </a:t>
            </a:r>
          </a:p>
        </p:txBody>
      </p:sp>
      <p:grpSp>
        <p:nvGrpSpPr>
          <p:cNvPr id="12" name="Group 11">
            <a:extLst>
              <a:ext uri="{FF2B5EF4-FFF2-40B4-BE49-F238E27FC236}">
                <a16:creationId xmlns:a16="http://schemas.microsoft.com/office/drawing/2014/main" id="{9AE62FDA-E44C-440D-A3D3-5C188720D4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401725" y="6229681"/>
            <a:chExt cx="457200" cy="457200"/>
          </a:xfrm>
        </p:grpSpPr>
        <p:sp>
          <p:nvSpPr>
            <p:cNvPr id="13" name="Oval 12">
              <a:extLst>
                <a:ext uri="{FF2B5EF4-FFF2-40B4-BE49-F238E27FC236}">
                  <a16:creationId xmlns:a16="http://schemas.microsoft.com/office/drawing/2014/main" id="{28B45BF8-A8A3-426E-89DE-A44F6E180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647C25B3-5F51-49AB-A886-D555D2F4A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953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hade val="97000"/>
            <a:satMod val="15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BA17954-54E0-419C-92D3-4C4775A81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23C5163-DFEA-4D68-AF8F-A6BD6B674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0599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82599" y="228601"/>
            <a:ext cx="4865051" cy="6429088"/>
          </a:xfrm>
        </p:spPr>
        <p:txBody>
          <a:bodyPr anchor="ctr">
            <a:normAutofit/>
          </a:bodyPr>
          <a:lstStyle/>
          <a:p>
            <a:r>
              <a:rPr lang="en-US" sz="1600">
                <a:solidFill>
                  <a:srgbClr val="FFFFFF"/>
                </a:solidFill>
              </a:rPr>
              <a:t>Immigrant Hope Centers are non-profit immigration legal center authorized by the Department of  Justice (DOJ) to  provide affordable, reliable immigration legal services.</a:t>
            </a:r>
          </a:p>
          <a:p>
            <a:r>
              <a:rPr lang="en-US" sz="1600">
                <a:solidFill>
                  <a:srgbClr val="FFFFFF"/>
                </a:solidFill>
              </a:rPr>
              <a:t>The legal staff are DOJ accredited representatives trained and certified to provide advice and representation on immigration issues.  </a:t>
            </a:r>
          </a:p>
          <a:p>
            <a:r>
              <a:rPr lang="en-US" sz="1600">
                <a:solidFill>
                  <a:srgbClr val="FFFFFF"/>
                </a:solidFill>
              </a:rPr>
              <a:t>This includes providing confidential consultations and help  individuals </a:t>
            </a:r>
          </a:p>
          <a:p>
            <a:pPr lvl="1"/>
            <a:r>
              <a:rPr lang="en-US" sz="1600">
                <a:solidFill>
                  <a:srgbClr val="FFFFFF"/>
                </a:solidFill>
              </a:rPr>
              <a:t>sort out their immigration status </a:t>
            </a:r>
          </a:p>
          <a:p>
            <a:pPr lvl="1"/>
            <a:r>
              <a:rPr lang="en-US" sz="1600">
                <a:solidFill>
                  <a:srgbClr val="FFFFFF"/>
                </a:solidFill>
              </a:rPr>
              <a:t>determine if they have any eligibility for  an immigration benefits, </a:t>
            </a:r>
          </a:p>
          <a:p>
            <a:pPr lvl="1"/>
            <a:r>
              <a:rPr lang="en-US" sz="1600">
                <a:solidFill>
                  <a:srgbClr val="FFFFFF"/>
                </a:solidFill>
              </a:rPr>
              <a:t>explain their situation in detail and, </a:t>
            </a:r>
          </a:p>
          <a:p>
            <a:pPr lvl="1"/>
            <a:r>
              <a:rPr lang="en-US" sz="1600">
                <a:solidFill>
                  <a:srgbClr val="FFFFFF"/>
                </a:solidFill>
              </a:rPr>
              <a:t>Assist in completion of their immigration applications if they have an available option </a:t>
            </a:r>
          </a:p>
          <a:p>
            <a:pPr lvl="1"/>
            <a:endParaRPr lang="en-US" sz="1600">
              <a:solidFill>
                <a:srgbClr val="FFFFFF"/>
              </a:solidFill>
            </a:endParaRPr>
          </a:p>
          <a:p>
            <a:pPr marL="274320" lvl="1" indent="0">
              <a:buNone/>
            </a:pPr>
            <a:r>
              <a:rPr lang="en-US" sz="1600">
                <a:solidFill>
                  <a:srgbClr val="FFFFFF"/>
                </a:solidFill>
              </a:rPr>
              <a:t>Note: Full accredited representative and lawyers can represent people in Immigration Court </a:t>
            </a:r>
          </a:p>
        </p:txBody>
      </p:sp>
      <p:sp>
        <p:nvSpPr>
          <p:cNvPr id="23" name="Rectangle 22">
            <a:extLst>
              <a:ext uri="{FF2B5EF4-FFF2-40B4-BE49-F238E27FC236}">
                <a16:creationId xmlns:a16="http://schemas.microsoft.com/office/drawing/2014/main" id="{51DD55B3-5910-4D84-8A2E-B22ED5224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5996" y="0"/>
            <a:ext cx="3438002" cy="6857999"/>
          </a:xfrm>
          <a:prstGeom prst="rect">
            <a:avLst/>
          </a:prstGeom>
          <a:blipFill dpi="0" rotWithShape="1">
            <a:blip r:embed="rId2">
              <a:alphaModFix amt="4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6063" y="643466"/>
            <a:ext cx="2839590" cy="5528734"/>
          </a:xfrm>
        </p:spPr>
        <p:txBody>
          <a:bodyPr>
            <a:normAutofit/>
          </a:bodyPr>
          <a:lstStyle/>
          <a:p>
            <a:r>
              <a:rPr lang="es-MX"/>
              <a:t>Immigration Services </a:t>
            </a:r>
          </a:p>
        </p:txBody>
      </p:sp>
      <p:grpSp>
        <p:nvGrpSpPr>
          <p:cNvPr id="25" name="Group 24">
            <a:extLst>
              <a:ext uri="{FF2B5EF4-FFF2-40B4-BE49-F238E27FC236}">
                <a16:creationId xmlns:a16="http://schemas.microsoft.com/office/drawing/2014/main" id="{1392CA3D-5152-407E-8F49-7BEFB33851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401725" y="6229681"/>
            <a:chExt cx="457200" cy="457200"/>
          </a:xfrm>
        </p:grpSpPr>
        <p:sp>
          <p:nvSpPr>
            <p:cNvPr id="28" name="Oval 25">
              <a:extLst>
                <a:ext uri="{FF2B5EF4-FFF2-40B4-BE49-F238E27FC236}">
                  <a16:creationId xmlns:a16="http://schemas.microsoft.com/office/drawing/2014/main" id="{ADB604F7-477D-4337-9D86-3CAD381620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B4736A5E-48AC-496F-AB60-5F0FBB31B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CE63E8-99BE-F746-BA75-BF3FEC45EB10}"/>
              </a:ext>
            </a:extLst>
          </p:cNvPr>
          <p:cNvSpPr>
            <a:spLocks noGrp="1"/>
          </p:cNvSpPr>
          <p:nvPr>
            <p:ph type="title"/>
          </p:nvPr>
        </p:nvSpPr>
        <p:spPr>
          <a:xfrm>
            <a:off x="802386" y="484632"/>
            <a:ext cx="7543800" cy="1609344"/>
          </a:xfrm>
        </p:spPr>
        <p:txBody>
          <a:bodyPr>
            <a:normAutofit/>
          </a:bodyPr>
          <a:lstStyle/>
          <a:p>
            <a:r>
              <a:rPr lang="en-US"/>
              <a:t>Citizenship Comparison</a:t>
            </a:r>
          </a:p>
        </p:txBody>
      </p:sp>
      <p:sp>
        <p:nvSpPr>
          <p:cNvPr id="3" name="Content Placeholder 2">
            <a:extLst>
              <a:ext uri="{FF2B5EF4-FFF2-40B4-BE49-F238E27FC236}">
                <a16:creationId xmlns:a16="http://schemas.microsoft.com/office/drawing/2014/main" id="{1671397A-5A60-DF41-AFEC-1C71FA85491C}"/>
              </a:ext>
            </a:extLst>
          </p:cNvPr>
          <p:cNvSpPr>
            <a:spLocks noGrp="1"/>
          </p:cNvSpPr>
          <p:nvPr>
            <p:ph idx="1"/>
          </p:nvPr>
        </p:nvSpPr>
        <p:spPr>
          <a:xfrm>
            <a:off x="802386" y="2320412"/>
            <a:ext cx="7543800" cy="3851787"/>
          </a:xfrm>
        </p:spPr>
        <p:txBody>
          <a:bodyPr>
            <a:normAutofit/>
          </a:bodyPr>
          <a:lstStyle/>
          <a:p>
            <a:pPr marL="0" indent="0">
              <a:buNone/>
            </a:pPr>
            <a:endParaRPr lang="en-US"/>
          </a:p>
          <a:p>
            <a:pPr marL="0" indent="0">
              <a:buNone/>
            </a:pPr>
            <a:r>
              <a:rPr lang="en-US" u="sng"/>
              <a:t>US Citizenship</a:t>
            </a:r>
            <a:r>
              <a:rPr lang="en-US"/>
              <a:t>			</a:t>
            </a:r>
            <a:r>
              <a:rPr lang="en-US" u="sng"/>
              <a:t>Eternal Citizenship</a:t>
            </a:r>
          </a:p>
          <a:p>
            <a:pPr marL="0" indent="0">
              <a:buNone/>
            </a:pPr>
            <a:r>
              <a:rPr lang="en-US"/>
              <a:t>5 to 20 year process		Immediate upon 						Inviting Christ in your life</a:t>
            </a:r>
          </a:p>
          <a:p>
            <a:pPr marL="0" indent="0">
              <a:buNone/>
            </a:pPr>
            <a:r>
              <a:rPr lang="en-US"/>
              <a:t>High cost for many		Jesus paid the Cost for us</a:t>
            </a:r>
          </a:p>
          <a:p>
            <a:pPr marL="0" indent="0">
              <a:buNone/>
            </a:pPr>
            <a:r>
              <a:rPr lang="en-US"/>
              <a:t>Barriers make ineligible	Forgiveness –Past sins 						not a barrier </a:t>
            </a:r>
          </a:p>
          <a:p>
            <a:pPr marL="0" indent="0">
              <a:buNone/>
            </a:pPr>
            <a:r>
              <a:rPr lang="en-US"/>
              <a:t>Can be revoked		Eternal - Forever</a:t>
            </a:r>
          </a:p>
          <a:p>
            <a:pPr marL="0" indent="0">
              <a:buNone/>
            </a:pPr>
            <a:endParaRPr lang="en-US"/>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8217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02C03-6790-0C41-BAA6-98D397E50258}"/>
              </a:ext>
            </a:extLst>
          </p:cNvPr>
          <p:cNvSpPr>
            <a:spLocks noGrp="1"/>
          </p:cNvSpPr>
          <p:nvPr>
            <p:ph type="title"/>
          </p:nvPr>
        </p:nvSpPr>
        <p:spPr/>
        <p:txBody>
          <a:bodyPr>
            <a:normAutofit fontScale="90000"/>
          </a:bodyPr>
          <a:lstStyle/>
          <a:p>
            <a:pPr algn="ctr"/>
            <a:r>
              <a:rPr lang="en-US" cap="none">
                <a:ln w="0"/>
                <a:solidFill>
                  <a:schemeClr val="tx1"/>
                </a:solidFill>
                <a:effectLst>
                  <a:outerShdw blurRad="38100" dist="19050" dir="2700000" algn="tl" rotWithShape="0">
                    <a:schemeClr val="dk1">
                      <a:alpha val="40000"/>
                    </a:schemeClr>
                  </a:outerShdw>
                </a:effectLst>
                <a:latin typeface="American Typewriter" panose="02090604020004020304" pitchFamily="18" charset="77"/>
              </a:rPr>
              <a:t>Would an Immigration center make sense for your Church? </a:t>
            </a:r>
            <a:br>
              <a:rPr lang="en-US" cap="none">
                <a:ln w="0"/>
                <a:solidFill>
                  <a:schemeClr val="tx1"/>
                </a:solidFill>
                <a:effectLst>
                  <a:outerShdw blurRad="38100" dist="19050" dir="2700000" algn="tl" rotWithShape="0">
                    <a:schemeClr val="dk1">
                      <a:alpha val="40000"/>
                    </a:schemeClr>
                  </a:outerShdw>
                </a:effectLst>
                <a:latin typeface="American Typewriter" panose="02090604020004020304" pitchFamily="18" charset="77"/>
              </a:rPr>
            </a:br>
            <a:endParaRPr lang="en-US" cap="none">
              <a:ln w="0"/>
              <a:solidFill>
                <a:schemeClr val="tx1"/>
              </a:solidFill>
              <a:effectLst>
                <a:outerShdw blurRad="38100" dist="19050" dir="2700000" algn="tl" rotWithShape="0">
                  <a:schemeClr val="dk1">
                    <a:alpha val="40000"/>
                  </a:schemeClr>
                </a:outerShdw>
              </a:effectLst>
              <a:latin typeface="American Typewriter" panose="02090604020004020304" pitchFamily="18" charset="77"/>
            </a:endParaRPr>
          </a:p>
        </p:txBody>
      </p:sp>
      <p:graphicFrame>
        <p:nvGraphicFramePr>
          <p:cNvPr id="5" name="Content Placeholder 2">
            <a:extLst>
              <a:ext uri="{FF2B5EF4-FFF2-40B4-BE49-F238E27FC236}">
                <a16:creationId xmlns:a16="http://schemas.microsoft.com/office/drawing/2014/main" id="{B4545B4B-5BA1-DB2F-B0AA-11CA4B2A26FA}"/>
              </a:ext>
            </a:extLst>
          </p:cNvPr>
          <p:cNvGraphicFramePr>
            <a:graphicFrameLocks noGrp="1"/>
          </p:cNvGraphicFramePr>
          <p:nvPr>
            <p:ph idx="1"/>
            <p:extLst>
              <p:ext uri="{D42A27DB-BD31-4B8C-83A1-F6EECF244321}">
                <p14:modId xmlns:p14="http://schemas.microsoft.com/office/powerpoint/2010/main" val="146016395"/>
              </p:ext>
            </p:extLst>
          </p:nvPr>
        </p:nvGraphicFramePr>
        <p:xfrm>
          <a:off x="685800" y="1828800"/>
          <a:ext cx="7772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235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2B9B-37BE-2344-8136-1C1362CCBDE4}"/>
              </a:ext>
            </a:extLst>
          </p:cNvPr>
          <p:cNvSpPr>
            <a:spLocks noGrp="1"/>
          </p:cNvSpPr>
          <p:nvPr>
            <p:ph type="title"/>
          </p:nvPr>
        </p:nvSpPr>
        <p:spPr>
          <a:xfrm>
            <a:off x="685800" y="484632"/>
            <a:ext cx="8153400" cy="1609344"/>
          </a:xfrm>
        </p:spPr>
        <p:txBody>
          <a:bodyPr>
            <a:normAutofit/>
          </a:bodyPr>
          <a:lstStyle/>
          <a:p>
            <a:r>
              <a:rPr lang="en-US" sz="3600"/>
              <a:t>What Has God Done through Immigrant Hope? </a:t>
            </a:r>
          </a:p>
        </p:txBody>
      </p:sp>
      <p:graphicFrame>
        <p:nvGraphicFramePr>
          <p:cNvPr id="5" name="Content Placeholder 2">
            <a:extLst>
              <a:ext uri="{FF2B5EF4-FFF2-40B4-BE49-F238E27FC236}">
                <a16:creationId xmlns:a16="http://schemas.microsoft.com/office/drawing/2014/main" id="{7D30951D-E357-2E1C-E3BD-ED6F137109B5}"/>
              </a:ext>
            </a:extLst>
          </p:cNvPr>
          <p:cNvGraphicFramePr>
            <a:graphicFrameLocks noGrp="1"/>
          </p:cNvGraphicFramePr>
          <p:nvPr>
            <p:ph idx="1"/>
          </p:nvPr>
        </p:nvGraphicFramePr>
        <p:xfrm>
          <a:off x="685800" y="2121408"/>
          <a:ext cx="7772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871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AB61-FEC7-8E48-955F-C2922CF8BCE4}"/>
              </a:ext>
            </a:extLst>
          </p:cNvPr>
          <p:cNvSpPr>
            <a:spLocks noGrp="1"/>
          </p:cNvSpPr>
          <p:nvPr>
            <p:ph type="title"/>
          </p:nvPr>
        </p:nvSpPr>
        <p:spPr>
          <a:xfrm>
            <a:off x="802386" y="484632"/>
            <a:ext cx="7960614" cy="1609344"/>
          </a:xfrm>
        </p:spPr>
        <p:txBody>
          <a:bodyPr>
            <a:normAutofit/>
          </a:bodyPr>
          <a:lstStyle/>
          <a:p>
            <a:pPr algn="ctr"/>
            <a:r>
              <a:rPr lang="en-US" sz="4000" cap="none">
                <a:ln w="0"/>
                <a:solidFill>
                  <a:schemeClr val="tx1"/>
                </a:solidFill>
                <a:effectLst>
                  <a:outerShdw blurRad="38100" dist="19050" dir="2700000" algn="tl" rotWithShape="0">
                    <a:schemeClr val="dk1">
                      <a:alpha val="40000"/>
                    </a:schemeClr>
                  </a:outerShdw>
                </a:effectLst>
                <a:latin typeface="Bookman Old Style" panose="02050604050505020204" pitchFamily="18" charset="0"/>
              </a:rPr>
              <a:t>Other Ways to Engage with </a:t>
            </a:r>
            <a:br>
              <a:rPr lang="en-US" sz="4000" cap="none">
                <a:ln w="0"/>
                <a:solidFill>
                  <a:schemeClr val="tx1"/>
                </a:solidFill>
                <a:effectLst>
                  <a:outerShdw blurRad="38100" dist="19050" dir="2700000" algn="tl" rotWithShape="0">
                    <a:schemeClr val="dk1">
                      <a:alpha val="40000"/>
                    </a:schemeClr>
                  </a:outerShdw>
                </a:effectLst>
                <a:latin typeface="Bookman Old Style" panose="02050604050505020204" pitchFamily="18" charset="0"/>
              </a:rPr>
            </a:br>
            <a:r>
              <a:rPr lang="en-US" sz="4000" cap="none">
                <a:ln w="0"/>
                <a:solidFill>
                  <a:schemeClr val="tx1"/>
                </a:solidFill>
                <a:effectLst>
                  <a:outerShdw blurRad="38100" dist="19050" dir="2700000" algn="tl" rotWithShape="0">
                    <a:schemeClr val="dk1">
                      <a:alpha val="40000"/>
                    </a:schemeClr>
                  </a:outerShdw>
                </a:effectLst>
                <a:latin typeface="Bookman Old Style" panose="02050604050505020204" pitchFamily="18" charset="0"/>
              </a:rPr>
              <a:t>our Immigrant Neighbors</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2013293"/>
            <a:ext cx="75438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0F497BD-F261-ECB1-2C90-E3C3F3130A70}"/>
              </a:ext>
            </a:extLst>
          </p:cNvPr>
          <p:cNvGraphicFramePr>
            <a:graphicFrameLocks noGrp="1"/>
          </p:cNvGraphicFramePr>
          <p:nvPr>
            <p:ph idx="1"/>
            <p:extLst>
              <p:ext uri="{D42A27DB-BD31-4B8C-83A1-F6EECF244321}">
                <p14:modId xmlns:p14="http://schemas.microsoft.com/office/powerpoint/2010/main" val="1533759386"/>
              </p:ext>
            </p:extLst>
          </p:nvPr>
        </p:nvGraphicFramePr>
        <p:xfrm>
          <a:off x="802480" y="2174659"/>
          <a:ext cx="7808119" cy="43785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75843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236098D593E040A9BB7FFD152F4D76" ma:contentTypeVersion="15" ma:contentTypeDescription="Create a new document." ma:contentTypeScope="" ma:versionID="88ba50dd9e8c1cfef2473549c712bbef">
  <xsd:schema xmlns:xsd="http://www.w3.org/2001/XMLSchema" xmlns:xs="http://www.w3.org/2001/XMLSchema" xmlns:p="http://schemas.microsoft.com/office/2006/metadata/properties" xmlns:ns2="fc42f4d9-07e2-44e5-8879-499c45f8b60e" xmlns:ns3="72a678ac-0694-4a89-8b6a-a2ad80681ea6" targetNamespace="http://schemas.microsoft.com/office/2006/metadata/properties" ma:root="true" ma:fieldsID="03bdb073e5298ab3a8f0044b6d2a3a9b" ns2:_="" ns3:_="">
    <xsd:import namespace="fc42f4d9-07e2-44e5-8879-499c45f8b60e"/>
    <xsd:import namespace="72a678ac-0694-4a89-8b6a-a2ad80681ea6"/>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42f4d9-07e2-44e5-8879-499c45f8b6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0d7fbac-dc0a-4415-8862-6fb52f42f09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a678ac-0694-4a89-8b6a-a2ad80681e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dda921b-38cc-4d87-b699-34d9e85c6bd9}" ma:internalName="TaxCatchAll" ma:showField="CatchAllData" ma:web="72a678ac-0694-4a89-8b6a-a2ad80681e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c42f4d9-07e2-44e5-8879-499c45f8b60e">
      <Terms xmlns="http://schemas.microsoft.com/office/infopath/2007/PartnerControls"/>
    </lcf76f155ced4ddcb4097134ff3c332f>
    <TaxCatchAll xmlns="72a678ac-0694-4a89-8b6a-a2ad80681ea6" xsi:nil="true"/>
    <SharedWithUsers xmlns="72a678ac-0694-4a89-8b6a-a2ad80681ea6">
      <UserInfo>
        <DisplayName>Natalia Doriani</DisplayName>
        <AccountId>14</AccountId>
        <AccountType/>
      </UserInfo>
    </SharedWithUsers>
  </documentManagement>
</p:properties>
</file>

<file path=customXml/itemProps1.xml><?xml version="1.0" encoding="utf-8"?>
<ds:datastoreItem xmlns:ds="http://schemas.openxmlformats.org/officeDocument/2006/customXml" ds:itemID="{D379CDAD-7AD4-4EC4-A8CE-CF9164F7D24B}">
  <ds:schemaRefs>
    <ds:schemaRef ds:uri="72a678ac-0694-4a89-8b6a-a2ad80681ea6"/>
    <ds:schemaRef ds:uri="fc42f4d9-07e2-44e5-8879-499c45f8b6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00F3A46-1CB9-47CD-AB77-C918A901AC92}">
  <ds:schemaRefs>
    <ds:schemaRef ds:uri="http://schemas.microsoft.com/sharepoint/v3/contenttype/forms"/>
  </ds:schemaRefs>
</ds:datastoreItem>
</file>

<file path=customXml/itemProps3.xml><?xml version="1.0" encoding="utf-8"?>
<ds:datastoreItem xmlns:ds="http://schemas.openxmlformats.org/officeDocument/2006/customXml" ds:itemID="{D6162749-3652-40DF-8E64-C723C9E6EBC6}">
  <ds:schemaRefs>
    <ds:schemaRef ds:uri="72a678ac-0694-4a89-8b6a-a2ad80681ea6"/>
    <ds:schemaRef ds:uri="fc42f4d9-07e2-44e5-8879-499c45f8b60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11</Slides>
  <Notes>2</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Immigrant Hope</vt:lpstr>
      <vt:lpstr>PowerPoint Presentation</vt:lpstr>
      <vt:lpstr>Vision</vt:lpstr>
      <vt:lpstr>Are YOU Willing to Go through Samaria? </vt:lpstr>
      <vt:lpstr>Immigration Services </vt:lpstr>
      <vt:lpstr>Citizenship Comparison</vt:lpstr>
      <vt:lpstr>Would an Immigration center make sense for your Church?  </vt:lpstr>
      <vt:lpstr>What Has God Done through Immigrant Hope? </vt:lpstr>
      <vt:lpstr>Other Ways to Engage with  our Immigrant Neighbors</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Immigrant Hope</dc:title>
  <dc:creator>Microsoft Office User</dc:creator>
  <cp:revision>1</cp:revision>
  <dcterms:created xsi:type="dcterms:W3CDTF">2022-05-12T21:49:08Z</dcterms:created>
  <dcterms:modified xsi:type="dcterms:W3CDTF">2022-05-17T18:52:59Z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0x01010025236098D593E040A9BB7FFD152F4D76</vt:lpwstr>
  </property>
  <property fmtid="{D5CDD505-2E9C-101B-9397-08002B2CF9AE}" pid="3" name="MediaServiceImageTags">
    <vt:lpwstr/>
  </property>
</Properties>
</file>